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4"/>
  </p:sldMasterIdLst>
  <p:notesMasterIdLst>
    <p:notesMasterId r:id="rId27"/>
  </p:notesMasterIdLst>
  <p:handoutMasterIdLst>
    <p:handoutMasterId r:id="rId28"/>
  </p:handoutMasterIdLst>
  <p:sldIdLst>
    <p:sldId id="320" r:id="rId5"/>
    <p:sldId id="339" r:id="rId6"/>
    <p:sldId id="350" r:id="rId7"/>
    <p:sldId id="352" r:id="rId8"/>
    <p:sldId id="373" r:id="rId9"/>
    <p:sldId id="374" r:id="rId10"/>
    <p:sldId id="375" r:id="rId11"/>
    <p:sldId id="385" r:id="rId12"/>
    <p:sldId id="377" r:id="rId13"/>
    <p:sldId id="384" r:id="rId14"/>
    <p:sldId id="360" r:id="rId15"/>
    <p:sldId id="386" r:id="rId16"/>
    <p:sldId id="383" r:id="rId17"/>
    <p:sldId id="364" r:id="rId18"/>
    <p:sldId id="365" r:id="rId19"/>
    <p:sldId id="366" r:id="rId20"/>
    <p:sldId id="367" r:id="rId21"/>
    <p:sldId id="368" r:id="rId22"/>
    <p:sldId id="370" r:id="rId23"/>
    <p:sldId id="380" r:id="rId24"/>
    <p:sldId id="355" r:id="rId25"/>
    <p:sldId id="359" r:id="rId26"/>
  </p:sldIdLst>
  <p:sldSz cx="9144000" cy="6858000" type="screen4x3"/>
  <p:notesSz cx="7023100" cy="93091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orient="horz" pos="2260" userDrawn="1">
          <p15:clr>
            <a:srgbClr val="A4A3A4"/>
          </p15:clr>
        </p15:guide>
        <p15:guide id="5" orient="horz" pos="2360"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gie.harrop" initials="a" lastIdx="17" clrIdx="0"/>
  <p:cmAuthor id="1" name="charlotteverbiest" initials="c"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3F8FB"/>
    <a:srgbClr val="DCDCDC"/>
    <a:srgbClr val="CDCDCD"/>
    <a:srgbClr val="CEE3EE"/>
    <a:srgbClr val="96C2DA"/>
    <a:srgbClr val="E6F0F6"/>
    <a:srgbClr val="6EAACC"/>
    <a:srgbClr val="8ABBD6"/>
    <a:srgbClr val="E0ED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9595E6-CD9F-4CD9-99C5-8316CDF73B7B}" v="1" dt="2019-04-19T20:40:55.3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96" autoAdjust="0"/>
    <p:restoredTop sz="94161" autoAdjust="0"/>
  </p:normalViewPr>
  <p:slideViewPr>
    <p:cSldViewPr>
      <p:cViewPr varScale="1">
        <p:scale>
          <a:sx n="69" d="100"/>
          <a:sy n="69" d="100"/>
        </p:scale>
        <p:origin x="942" y="66"/>
      </p:cViewPr>
      <p:guideLst>
        <p:guide orient="horz" pos="2160"/>
        <p:guide pos="2880"/>
        <p:guide orient="horz" pos="2260"/>
        <p:guide orient="horz" pos="236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4350"/>
    </p:cViewPr>
  </p:sorterViewPr>
  <p:notesViewPr>
    <p:cSldViewPr>
      <p:cViewPr varScale="1">
        <p:scale>
          <a:sx n="49" d="100"/>
          <a:sy n="49" d="100"/>
        </p:scale>
        <p:origin x="2668" y="44"/>
      </p:cViewPr>
      <p:guideLst>
        <p:guide orient="horz" pos="2932"/>
        <p:guide pos="221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oit Lévesque" userId="7902df7c-c896-4fea-86da-e536a108da43" providerId="ADAL" clId="{3C613633-8849-4894-A601-1B37E8039CCC}"/>
    <pc:docChg chg="undo custSel modSld modMainMaster">
      <pc:chgData name="Benoit Lévesque" userId="7902df7c-c896-4fea-86da-e536a108da43" providerId="ADAL" clId="{3C613633-8849-4894-A601-1B37E8039CCC}" dt="2019-02-18T21:07:00.129" v="318" actId="478"/>
      <pc:docMkLst>
        <pc:docMk/>
      </pc:docMkLst>
      <pc:sldChg chg="addSp delSp modSp">
        <pc:chgData name="Benoit Lévesque" userId="7902df7c-c896-4fea-86da-e536a108da43" providerId="ADAL" clId="{3C613633-8849-4894-A601-1B37E8039CCC}" dt="2019-02-18T21:07:00.129" v="318" actId="478"/>
        <pc:sldMkLst>
          <pc:docMk/>
          <pc:sldMk cId="788427192" sldId="320"/>
        </pc:sldMkLst>
        <pc:spChg chg="add del mod">
          <ac:chgData name="Benoit Lévesque" userId="7902df7c-c896-4fea-86da-e536a108da43" providerId="ADAL" clId="{3C613633-8849-4894-A601-1B37E8039CCC}" dt="2019-02-18T21:07:00.129" v="318" actId="478"/>
          <ac:spMkLst>
            <pc:docMk/>
            <pc:sldMk cId="788427192" sldId="320"/>
            <ac:spMk id="2" creationId="{D3797A07-EE1A-4681-8419-7C6397594056}"/>
          </ac:spMkLst>
        </pc:spChg>
      </pc:sldChg>
      <pc:sldMasterChg chg="addSldLayout delSldLayout modSldLayout">
        <pc:chgData name="Benoit Lévesque" userId="7902df7c-c896-4fea-86da-e536a108da43" providerId="ADAL" clId="{3C613633-8849-4894-A601-1B37E8039CCC}" dt="2019-02-18T21:02:28.708" v="316" actId="20577"/>
        <pc:sldMasterMkLst>
          <pc:docMk/>
          <pc:sldMasterMk cId="1965465855" sldId="2147483661"/>
        </pc:sldMasterMkLst>
        <pc:sldLayoutChg chg="addSp delSp modSp add del">
          <pc:chgData name="Benoit Lévesque" userId="7902df7c-c896-4fea-86da-e536a108da43" providerId="ADAL" clId="{3C613633-8849-4894-A601-1B37E8039CCC}" dt="2019-02-18T21:02:28.708" v="316" actId="20577"/>
          <pc:sldLayoutMkLst>
            <pc:docMk/>
            <pc:sldMasterMk cId="1965465855" sldId="2147483661"/>
            <pc:sldLayoutMk cId="4081071555" sldId="2147483733"/>
          </pc:sldLayoutMkLst>
          <pc:spChg chg="del">
            <ac:chgData name="Benoit Lévesque" userId="7902df7c-c896-4fea-86da-e536a108da43" providerId="ADAL" clId="{3C613633-8849-4894-A601-1B37E8039CCC}" dt="2019-02-18T20:47:50.059" v="97" actId="478"/>
            <ac:spMkLst>
              <pc:docMk/>
              <pc:sldMasterMk cId="1965465855" sldId="2147483661"/>
              <pc:sldLayoutMk cId="4081071555" sldId="2147483733"/>
              <ac:spMk id="14" creationId="{ACF95CC3-4A2E-4747-A304-717CF1A3105E}"/>
            </ac:spMkLst>
          </pc:spChg>
          <pc:spChg chg="del">
            <ac:chgData name="Benoit Lévesque" userId="7902df7c-c896-4fea-86da-e536a108da43" providerId="ADAL" clId="{3C613633-8849-4894-A601-1B37E8039CCC}" dt="2019-02-18T20:47:50.059" v="97" actId="478"/>
            <ac:spMkLst>
              <pc:docMk/>
              <pc:sldMasterMk cId="1965465855" sldId="2147483661"/>
              <pc:sldLayoutMk cId="4081071555" sldId="2147483733"/>
              <ac:spMk id="15" creationId="{D72514FA-1CC9-4463-BB05-EE85A899E27F}"/>
            </ac:spMkLst>
          </pc:spChg>
          <pc:spChg chg="mod">
            <ac:chgData name="Benoit Lévesque" userId="7902df7c-c896-4fea-86da-e536a108da43" providerId="ADAL" clId="{3C613633-8849-4894-A601-1B37E8039CCC}" dt="2019-02-18T21:02:28.708" v="316" actId="20577"/>
            <ac:spMkLst>
              <pc:docMk/>
              <pc:sldMasterMk cId="1965465855" sldId="2147483661"/>
              <pc:sldLayoutMk cId="4081071555" sldId="2147483733"/>
              <ac:spMk id="16" creationId="{19861B74-54AD-42BE-BE84-EB796F172436}"/>
            </ac:spMkLst>
          </pc:spChg>
          <pc:spChg chg="mod">
            <ac:chgData name="Benoit Lévesque" userId="7902df7c-c896-4fea-86da-e536a108da43" providerId="ADAL" clId="{3C613633-8849-4894-A601-1B37E8039CCC}" dt="2019-02-18T20:59:58.600" v="291" actId="207"/>
            <ac:spMkLst>
              <pc:docMk/>
              <pc:sldMasterMk cId="1965465855" sldId="2147483661"/>
              <pc:sldLayoutMk cId="4081071555" sldId="2147483733"/>
              <ac:spMk id="18" creationId="{A62ECBFE-C439-42F5-A7A2-89F53FFA2453}"/>
            </ac:spMkLst>
          </pc:spChg>
          <pc:spChg chg="del">
            <ac:chgData name="Benoit Lévesque" userId="7902df7c-c896-4fea-86da-e536a108da43" providerId="ADAL" clId="{3C613633-8849-4894-A601-1B37E8039CCC}" dt="2019-02-18T20:47:51.741" v="98" actId="478"/>
            <ac:spMkLst>
              <pc:docMk/>
              <pc:sldMasterMk cId="1965465855" sldId="2147483661"/>
              <pc:sldLayoutMk cId="4081071555" sldId="2147483733"/>
              <ac:spMk id="21" creationId="{130D5634-9A44-47B8-ADDB-9DB5833A3DBE}"/>
            </ac:spMkLst>
          </pc:spChg>
          <pc:spChg chg="del">
            <ac:chgData name="Benoit Lévesque" userId="7902df7c-c896-4fea-86da-e536a108da43" providerId="ADAL" clId="{3C613633-8849-4894-A601-1B37E8039CCC}" dt="2019-02-18T20:47:51.741" v="98" actId="478"/>
            <ac:spMkLst>
              <pc:docMk/>
              <pc:sldMasterMk cId="1965465855" sldId="2147483661"/>
              <pc:sldLayoutMk cId="4081071555" sldId="2147483733"/>
              <ac:spMk id="23" creationId="{C759A3DD-084B-4FDB-BB59-A6189435DCBA}"/>
            </ac:spMkLst>
          </pc:spChg>
          <pc:graphicFrameChg chg="add del mod modGraphic">
            <ac:chgData name="Benoit Lévesque" userId="7902df7c-c896-4fea-86da-e536a108da43" providerId="ADAL" clId="{3C613633-8849-4894-A601-1B37E8039CCC}" dt="2019-02-18T20:51:49.529" v="123" actId="478"/>
            <ac:graphicFrameMkLst>
              <pc:docMk/>
              <pc:sldMasterMk cId="1965465855" sldId="2147483661"/>
              <pc:sldLayoutMk cId="4081071555" sldId="2147483733"/>
              <ac:graphicFrameMk id="10" creationId="{2BB5025B-952E-42E2-95D3-E959993F8351}"/>
            </ac:graphicFrameMkLst>
          </pc:graphicFrameChg>
          <pc:graphicFrameChg chg="add mod modGraphic">
            <ac:chgData name="Benoit Lévesque" userId="7902df7c-c896-4fea-86da-e536a108da43" providerId="ADAL" clId="{3C613633-8849-4894-A601-1B37E8039CCC}" dt="2019-02-18T20:57:07.824" v="229"/>
            <ac:graphicFrameMkLst>
              <pc:docMk/>
              <pc:sldMasterMk cId="1965465855" sldId="2147483661"/>
              <pc:sldLayoutMk cId="4081071555" sldId="2147483733"/>
              <ac:graphicFrameMk id="11" creationId="{46EF704A-A38F-48DA-BE2A-4AB03B02727F}"/>
            </ac:graphicFrameMkLst>
          </pc:graphicFrameChg>
          <pc:picChg chg="del">
            <ac:chgData name="Benoit Lévesque" userId="7902df7c-c896-4fea-86da-e536a108da43" providerId="ADAL" clId="{3C613633-8849-4894-A601-1B37E8039CCC}" dt="2019-02-18T20:47:51.741" v="98" actId="478"/>
            <ac:picMkLst>
              <pc:docMk/>
              <pc:sldMasterMk cId="1965465855" sldId="2147483661"/>
              <pc:sldLayoutMk cId="4081071555" sldId="2147483733"/>
              <ac:picMk id="22" creationId="{8C7A0100-9CD8-44F5-8EF5-03A9E71D955B}"/>
            </ac:picMkLst>
          </pc:picChg>
          <pc:picChg chg="mod">
            <ac:chgData name="Benoit Lévesque" userId="7902df7c-c896-4fea-86da-e536a108da43" providerId="ADAL" clId="{3C613633-8849-4894-A601-1B37E8039CCC}" dt="2019-02-18T20:53:39.849" v="211" actId="14100"/>
            <ac:picMkLst>
              <pc:docMk/>
              <pc:sldMasterMk cId="1965465855" sldId="2147483661"/>
              <pc:sldLayoutMk cId="4081071555" sldId="2147483733"/>
              <ac:picMk id="24" creationId="{F240B128-C226-462B-89FF-D4943A389CBB}"/>
            </ac:picMkLst>
          </pc:picChg>
        </pc:sldLayoutChg>
        <pc:sldLayoutChg chg="addSp modSp">
          <pc:chgData name="Benoit Lévesque" userId="7902df7c-c896-4fea-86da-e536a108da43" providerId="ADAL" clId="{3C613633-8849-4894-A601-1B37E8039CCC}" dt="2019-02-18T21:00:27.134" v="294" actId="403"/>
          <pc:sldLayoutMkLst>
            <pc:docMk/>
            <pc:sldMasterMk cId="1965465855" sldId="2147483661"/>
            <pc:sldLayoutMk cId="3773650463" sldId="2147483754"/>
          </pc:sldLayoutMkLst>
          <pc:spChg chg="mod">
            <ac:chgData name="Benoit Lévesque" userId="7902df7c-c896-4fea-86da-e536a108da43" providerId="ADAL" clId="{3C613633-8849-4894-A601-1B37E8039CCC}" dt="2019-02-18T20:45:00.137" v="42"/>
            <ac:spMkLst>
              <pc:docMk/>
              <pc:sldMasterMk cId="1965465855" sldId="2147483661"/>
              <pc:sldLayoutMk cId="3773650463" sldId="2147483754"/>
              <ac:spMk id="6" creationId="{051F3856-188D-4C87-BAD4-B02415DAB4F3}"/>
            </ac:spMkLst>
          </pc:spChg>
          <pc:spChg chg="add mod">
            <ac:chgData name="Benoit Lévesque" userId="7902df7c-c896-4fea-86da-e536a108da43" providerId="ADAL" clId="{3C613633-8849-4894-A601-1B37E8039CCC}" dt="2019-02-18T21:00:27.134" v="294" actId="403"/>
            <ac:spMkLst>
              <pc:docMk/>
              <pc:sldMasterMk cId="1965465855" sldId="2147483661"/>
              <pc:sldLayoutMk cId="3773650463" sldId="2147483754"/>
              <ac:spMk id="10" creationId="{15540A6F-F673-4882-A039-3C5EE3A76A20}"/>
            </ac:spMkLst>
          </pc:spChg>
          <pc:graphicFrameChg chg="mod modGraphic">
            <ac:chgData name="Benoit Lévesque" userId="7902df7c-c896-4fea-86da-e536a108da43" providerId="ADAL" clId="{3C613633-8849-4894-A601-1B37E8039CCC}" dt="2019-02-18T20:42:57.240" v="17"/>
            <ac:graphicFrameMkLst>
              <pc:docMk/>
              <pc:sldMasterMk cId="1965465855" sldId="2147483661"/>
              <pc:sldLayoutMk cId="3773650463" sldId="2147483754"/>
              <ac:graphicFrameMk id="7" creationId="{90BA1343-D353-4F52-9574-BD768B0E26E2}"/>
            </ac:graphicFrameMkLst>
          </pc:graphicFrameChg>
        </pc:sldLayoutChg>
      </pc:sldMasterChg>
    </pc:docChg>
  </pc:docChgLst>
  <pc:docChgLst>
    <pc:chgData name="Karl Genest" userId="1b44b068-a945-4df3-ab85-5982610948de" providerId="ADAL" clId="{8DBBA65D-ABD2-42E4-8493-B77427A4ADEF}"/>
    <pc:docChg chg="custSel addSld delSld modSld modMainMaster">
      <pc:chgData name="Karl Genest" userId="1b44b068-a945-4df3-ab85-5982610948de" providerId="ADAL" clId="{8DBBA65D-ABD2-42E4-8493-B77427A4ADEF}" dt="2019-02-20T22:58:53.332" v="84" actId="2696"/>
      <pc:docMkLst>
        <pc:docMk/>
      </pc:docMkLst>
      <pc:sldMasterChg chg="modSldLayout">
        <pc:chgData name="Karl Genest" userId="1b44b068-a945-4df3-ab85-5982610948de" providerId="ADAL" clId="{8DBBA65D-ABD2-42E4-8493-B77427A4ADEF}" dt="2019-02-20T22:56:11.332" v="82" actId="6549"/>
        <pc:sldMasterMkLst>
          <pc:docMk/>
          <pc:sldMasterMk cId="1965465855" sldId="2147483661"/>
        </pc:sldMasterMkLst>
        <pc:sldLayoutChg chg="modSp">
          <pc:chgData name="Karl Genest" userId="1b44b068-a945-4df3-ab85-5982610948de" providerId="ADAL" clId="{8DBBA65D-ABD2-42E4-8493-B77427A4ADEF}" dt="2019-02-20T22:56:11.332" v="82" actId="6549"/>
          <pc:sldLayoutMkLst>
            <pc:docMk/>
            <pc:sldMasterMk cId="1965465855" sldId="2147483661"/>
            <pc:sldLayoutMk cId="4081071555" sldId="2147483733"/>
          </pc:sldLayoutMkLst>
          <pc:spChg chg="mod">
            <ac:chgData name="Karl Genest" userId="1b44b068-a945-4df3-ab85-5982610948de" providerId="ADAL" clId="{8DBBA65D-ABD2-42E4-8493-B77427A4ADEF}" dt="2019-02-20T22:55:41.940" v="58" actId="20577"/>
            <ac:spMkLst>
              <pc:docMk/>
              <pc:sldMasterMk cId="1965465855" sldId="2147483661"/>
              <pc:sldLayoutMk cId="4081071555" sldId="2147483733"/>
              <ac:spMk id="16" creationId="{19861B74-54AD-42BE-BE84-EB796F172436}"/>
            </ac:spMkLst>
          </pc:spChg>
          <pc:graphicFrameChg chg="modGraphic">
            <ac:chgData name="Karl Genest" userId="1b44b068-a945-4df3-ab85-5982610948de" providerId="ADAL" clId="{8DBBA65D-ABD2-42E4-8493-B77427A4ADEF}" dt="2019-02-20T22:56:11.332" v="82" actId="6549"/>
            <ac:graphicFrameMkLst>
              <pc:docMk/>
              <pc:sldMasterMk cId="1965465855" sldId="2147483661"/>
              <pc:sldLayoutMk cId="4081071555" sldId="2147483733"/>
              <ac:graphicFrameMk id="11" creationId="{46EF704A-A38F-48DA-BE2A-4AB03B02727F}"/>
            </ac:graphicFrameMkLst>
          </pc:graphicFrameChg>
        </pc:sldLayoutChg>
      </pc:sldMasterChg>
    </pc:docChg>
  </pc:docChgLst>
  <pc:docChgLst>
    <pc:chgData name="Benoit Lévesque" userId="7902df7c-c896-4fea-86da-e536a108da43" providerId="ADAL" clId="{AE7AF577-4F32-49A7-A708-BE9368C6D5BC}"/>
    <pc:docChg chg="undo custSel modSld modMainMaster">
      <pc:chgData name="Benoit Lévesque" userId="7902df7c-c896-4fea-86da-e536a108da43" providerId="ADAL" clId="{AE7AF577-4F32-49A7-A708-BE9368C6D5BC}" dt="2019-02-19T22:37:12.265" v="33" actId="478"/>
      <pc:docMkLst>
        <pc:docMk/>
      </pc:docMkLst>
      <pc:sldChg chg="modSp">
        <pc:chgData name="Benoit Lévesque" userId="7902df7c-c896-4fea-86da-e536a108da43" providerId="ADAL" clId="{AE7AF577-4F32-49A7-A708-BE9368C6D5BC}" dt="2019-02-19T22:17:35.771" v="21" actId="948"/>
        <pc:sldMkLst>
          <pc:docMk/>
          <pc:sldMk cId="3428276710" sldId="304"/>
        </pc:sldMkLst>
        <pc:spChg chg="mod">
          <ac:chgData name="Benoit Lévesque" userId="7902df7c-c896-4fea-86da-e536a108da43" providerId="ADAL" clId="{AE7AF577-4F32-49A7-A708-BE9368C6D5BC}" dt="2019-02-19T22:17:35.771" v="21" actId="948"/>
          <ac:spMkLst>
            <pc:docMk/>
            <pc:sldMk cId="3428276710" sldId="304"/>
            <ac:spMk id="11" creationId="{00000000-0000-0000-0000-000000000000}"/>
          </ac:spMkLst>
        </pc:spChg>
      </pc:sldChg>
      <pc:sldChg chg="addSp delSp modSp">
        <pc:chgData name="Benoit Lévesque" userId="7902df7c-c896-4fea-86da-e536a108da43" providerId="ADAL" clId="{AE7AF577-4F32-49A7-A708-BE9368C6D5BC}" dt="2019-02-19T22:37:12.265" v="33" actId="478"/>
        <pc:sldMkLst>
          <pc:docMk/>
          <pc:sldMk cId="788427192" sldId="320"/>
        </pc:sldMkLst>
        <pc:spChg chg="add del mod">
          <ac:chgData name="Benoit Lévesque" userId="7902df7c-c896-4fea-86da-e536a108da43" providerId="ADAL" clId="{AE7AF577-4F32-49A7-A708-BE9368C6D5BC}" dt="2019-02-19T20:53:25.546" v="8" actId="478"/>
          <ac:spMkLst>
            <pc:docMk/>
            <pc:sldMk cId="788427192" sldId="320"/>
            <ac:spMk id="2" creationId="{29CBE259-9F98-4BDB-923F-CE68C62F7ADC}"/>
          </ac:spMkLst>
        </pc:spChg>
        <pc:spChg chg="add del mod">
          <ac:chgData name="Benoit Lévesque" userId="7902df7c-c896-4fea-86da-e536a108da43" providerId="ADAL" clId="{AE7AF577-4F32-49A7-A708-BE9368C6D5BC}" dt="2019-02-19T21:40:46.566" v="10" actId="478"/>
          <ac:spMkLst>
            <pc:docMk/>
            <pc:sldMk cId="788427192" sldId="320"/>
            <ac:spMk id="3" creationId="{2A45A82B-8D44-4557-9C96-7273AF75CB52}"/>
          </ac:spMkLst>
        </pc:spChg>
        <pc:spChg chg="add del mod">
          <ac:chgData name="Benoit Lévesque" userId="7902df7c-c896-4fea-86da-e536a108da43" providerId="ADAL" clId="{AE7AF577-4F32-49A7-A708-BE9368C6D5BC}" dt="2019-02-19T22:37:12.265" v="33" actId="478"/>
          <ac:spMkLst>
            <pc:docMk/>
            <pc:sldMk cId="788427192" sldId="320"/>
            <ac:spMk id="4" creationId="{86992895-7652-4CDF-945E-652B0EE6BC7D}"/>
          </ac:spMkLst>
        </pc:spChg>
      </pc:sldChg>
      <pc:sldChg chg="addSp delSp modSp">
        <pc:chgData name="Benoit Lévesque" userId="7902df7c-c896-4fea-86da-e536a108da43" providerId="ADAL" clId="{AE7AF577-4F32-49A7-A708-BE9368C6D5BC}" dt="2019-02-19T20:44:09.075" v="5" actId="478"/>
        <pc:sldMkLst>
          <pc:docMk/>
          <pc:sldMk cId="3072082" sldId="328"/>
        </pc:sldMkLst>
        <pc:picChg chg="del">
          <ac:chgData name="Benoit Lévesque" userId="7902df7c-c896-4fea-86da-e536a108da43" providerId="ADAL" clId="{AE7AF577-4F32-49A7-A708-BE9368C6D5BC}" dt="2019-02-19T20:44:09.075" v="5" actId="478"/>
          <ac:picMkLst>
            <pc:docMk/>
            <pc:sldMk cId="3072082" sldId="328"/>
            <ac:picMk id="5" creationId="{B6951DE5-95AD-44BC-9F55-F80DBA48309A}"/>
          </ac:picMkLst>
        </pc:picChg>
        <pc:picChg chg="add mod ord">
          <ac:chgData name="Benoit Lévesque" userId="7902df7c-c896-4fea-86da-e536a108da43" providerId="ADAL" clId="{AE7AF577-4F32-49A7-A708-BE9368C6D5BC}" dt="2019-02-19T20:44:04.429" v="4" actId="167"/>
          <ac:picMkLst>
            <pc:docMk/>
            <pc:sldMk cId="3072082" sldId="328"/>
            <ac:picMk id="6" creationId="{2944CF22-5393-4AFF-ADFB-1FF5E22C674C}"/>
          </ac:picMkLst>
        </pc:picChg>
      </pc:sldChg>
      <pc:sldChg chg="modSp">
        <pc:chgData name="Benoit Lévesque" userId="7902df7c-c896-4fea-86da-e536a108da43" providerId="ADAL" clId="{AE7AF577-4F32-49A7-A708-BE9368C6D5BC}" dt="2019-02-19T22:17:00.710" v="12" actId="948"/>
        <pc:sldMkLst>
          <pc:docMk/>
          <pc:sldMk cId="3612337338" sldId="333"/>
        </pc:sldMkLst>
        <pc:spChg chg="mod">
          <ac:chgData name="Benoit Lévesque" userId="7902df7c-c896-4fea-86da-e536a108da43" providerId="ADAL" clId="{AE7AF577-4F32-49A7-A708-BE9368C6D5BC}" dt="2019-02-19T22:17:00.710" v="12" actId="948"/>
          <ac:spMkLst>
            <pc:docMk/>
            <pc:sldMk cId="3612337338" sldId="333"/>
            <ac:spMk id="17" creationId="{B5E151B9-5449-4F7D-8B50-9092E7CA2150}"/>
          </ac:spMkLst>
        </pc:spChg>
      </pc:sldChg>
      <pc:sldMasterChg chg="modSldLayout">
        <pc:chgData name="Benoit Lévesque" userId="7902df7c-c896-4fea-86da-e536a108da43" providerId="ADAL" clId="{AE7AF577-4F32-49A7-A708-BE9368C6D5BC}" dt="2019-02-19T22:35:56.994" v="31" actId="20577"/>
        <pc:sldMasterMkLst>
          <pc:docMk/>
          <pc:sldMasterMk cId="1965465855" sldId="2147483661"/>
        </pc:sldMasterMkLst>
        <pc:sldLayoutChg chg="modSp">
          <pc:chgData name="Benoit Lévesque" userId="7902df7c-c896-4fea-86da-e536a108da43" providerId="ADAL" clId="{AE7AF577-4F32-49A7-A708-BE9368C6D5BC}" dt="2019-02-19T22:24:10.956" v="25" actId="2710"/>
          <pc:sldLayoutMkLst>
            <pc:docMk/>
            <pc:sldMasterMk cId="1965465855" sldId="2147483661"/>
            <pc:sldLayoutMk cId="551392153" sldId="2147483681"/>
          </pc:sldLayoutMkLst>
          <pc:spChg chg="mod">
            <ac:chgData name="Benoit Lévesque" userId="7902df7c-c896-4fea-86da-e536a108da43" providerId="ADAL" clId="{AE7AF577-4F32-49A7-A708-BE9368C6D5BC}" dt="2019-02-19T22:24:10.956" v="25" actId="2710"/>
            <ac:spMkLst>
              <pc:docMk/>
              <pc:sldMasterMk cId="1965465855" sldId="2147483661"/>
              <pc:sldLayoutMk cId="551392153" sldId="2147483681"/>
              <ac:spMk id="15" creationId="{CBDD5189-55B0-464E-84FB-9C76968EAFE9}"/>
            </ac:spMkLst>
          </pc:spChg>
        </pc:sldLayoutChg>
        <pc:sldLayoutChg chg="modSp">
          <pc:chgData name="Benoit Lévesque" userId="7902df7c-c896-4fea-86da-e536a108da43" providerId="ADAL" clId="{AE7AF577-4F32-49A7-A708-BE9368C6D5BC}" dt="2019-02-19T22:19:07.576" v="24" actId="1036"/>
          <pc:sldLayoutMkLst>
            <pc:docMk/>
            <pc:sldMasterMk cId="1965465855" sldId="2147483661"/>
            <pc:sldLayoutMk cId="2569053671" sldId="2147483721"/>
          </pc:sldLayoutMkLst>
          <pc:spChg chg="mod">
            <ac:chgData name="Benoit Lévesque" userId="7902df7c-c896-4fea-86da-e536a108da43" providerId="ADAL" clId="{AE7AF577-4F32-49A7-A708-BE9368C6D5BC}" dt="2019-02-19T22:19:07.576" v="24" actId="1036"/>
            <ac:spMkLst>
              <pc:docMk/>
              <pc:sldMasterMk cId="1965465855" sldId="2147483661"/>
              <pc:sldLayoutMk cId="2569053671" sldId="2147483721"/>
              <ac:spMk id="13" creationId="{00000000-0000-0000-0000-000000000000}"/>
            </ac:spMkLst>
          </pc:spChg>
        </pc:sldLayoutChg>
        <pc:sldLayoutChg chg="modSp">
          <pc:chgData name="Benoit Lévesque" userId="7902df7c-c896-4fea-86da-e536a108da43" providerId="ADAL" clId="{AE7AF577-4F32-49A7-A708-BE9368C6D5BC}" dt="2019-02-19T20:47:25.003" v="6" actId="14861"/>
          <pc:sldLayoutMkLst>
            <pc:docMk/>
            <pc:sldMasterMk cId="1965465855" sldId="2147483661"/>
            <pc:sldLayoutMk cId="4081071555" sldId="2147483733"/>
          </pc:sldLayoutMkLst>
          <pc:picChg chg="mod">
            <ac:chgData name="Benoit Lévesque" userId="7902df7c-c896-4fea-86da-e536a108da43" providerId="ADAL" clId="{AE7AF577-4F32-49A7-A708-BE9368C6D5BC}" dt="2019-02-19T20:47:25.003" v="6" actId="14861"/>
            <ac:picMkLst>
              <pc:docMk/>
              <pc:sldMasterMk cId="1965465855" sldId="2147483661"/>
              <pc:sldLayoutMk cId="4081071555" sldId="2147483733"/>
              <ac:picMk id="24" creationId="{F240B128-C226-462B-89FF-D4943A389CBB}"/>
            </ac:picMkLst>
          </pc:picChg>
        </pc:sldLayoutChg>
        <pc:sldLayoutChg chg="modSp">
          <pc:chgData name="Benoit Lévesque" userId="7902df7c-c896-4fea-86da-e536a108da43" providerId="ADAL" clId="{AE7AF577-4F32-49A7-A708-BE9368C6D5BC}" dt="2019-02-19T22:35:56.994" v="31" actId="20577"/>
          <pc:sldLayoutMkLst>
            <pc:docMk/>
            <pc:sldMasterMk cId="1965465855" sldId="2147483661"/>
            <pc:sldLayoutMk cId="944173096" sldId="2147483738"/>
          </pc:sldLayoutMkLst>
          <pc:spChg chg="mod">
            <ac:chgData name="Benoit Lévesque" userId="7902df7c-c896-4fea-86da-e536a108da43" providerId="ADAL" clId="{AE7AF577-4F32-49A7-A708-BE9368C6D5BC}" dt="2019-02-19T22:35:49.175" v="27" actId="20577"/>
            <ac:spMkLst>
              <pc:docMk/>
              <pc:sldMasterMk cId="1965465855" sldId="2147483661"/>
              <pc:sldLayoutMk cId="944173096" sldId="2147483738"/>
              <ac:spMk id="49" creationId="{84EA3C80-4A55-46ED-A9CF-BC47D4ED6C1B}"/>
            </ac:spMkLst>
          </pc:spChg>
          <pc:spChg chg="mod">
            <ac:chgData name="Benoit Lévesque" userId="7902df7c-c896-4fea-86da-e536a108da43" providerId="ADAL" clId="{AE7AF577-4F32-49A7-A708-BE9368C6D5BC}" dt="2019-02-19T22:35:51.533" v="28" actId="20577"/>
            <ac:spMkLst>
              <pc:docMk/>
              <pc:sldMasterMk cId="1965465855" sldId="2147483661"/>
              <pc:sldLayoutMk cId="944173096" sldId="2147483738"/>
              <ac:spMk id="51" creationId="{978F8ACD-A473-4931-944E-EAD3FCA79148}"/>
            </ac:spMkLst>
          </pc:spChg>
          <pc:spChg chg="mod">
            <ac:chgData name="Benoit Lévesque" userId="7902df7c-c896-4fea-86da-e536a108da43" providerId="ADAL" clId="{AE7AF577-4F32-49A7-A708-BE9368C6D5BC}" dt="2019-02-19T22:35:56.994" v="31" actId="20577"/>
            <ac:spMkLst>
              <pc:docMk/>
              <pc:sldMasterMk cId="1965465855" sldId="2147483661"/>
              <pc:sldLayoutMk cId="944173096" sldId="2147483738"/>
              <ac:spMk id="53" creationId="{1DF2673A-EFD8-4509-80FE-844EE3314110}"/>
            </ac:spMkLst>
          </pc:spChg>
        </pc:sldLayoutChg>
      </pc:sldMasterChg>
    </pc:docChg>
  </pc:docChgLst>
  <pc:docChgLst>
    <pc:chgData name="Benoit Lévesque" userId="7902df7c-c896-4fea-86da-e536a108da43" providerId="ADAL" clId="{5C059C25-9B05-4BC5-9FE3-078A3036B99C}"/>
    <pc:docChg chg="custSel modSld modMainMaster">
      <pc:chgData name="Benoit Lévesque" userId="7902df7c-c896-4fea-86da-e536a108da43" providerId="ADAL" clId="{5C059C25-9B05-4BC5-9FE3-078A3036B99C}" dt="2019-02-19T18:29:05.706" v="110" actId="478"/>
      <pc:docMkLst>
        <pc:docMk/>
      </pc:docMkLst>
      <pc:sldChg chg="addSp delSp modSp">
        <pc:chgData name="Benoit Lévesque" userId="7902df7c-c896-4fea-86da-e536a108da43" providerId="ADAL" clId="{5C059C25-9B05-4BC5-9FE3-078A3036B99C}" dt="2019-02-19T18:29:05.706" v="110" actId="478"/>
        <pc:sldMkLst>
          <pc:docMk/>
          <pc:sldMk cId="3072082" sldId="328"/>
        </pc:sldMkLst>
        <pc:picChg chg="add mod ord">
          <ac:chgData name="Benoit Lévesque" userId="7902df7c-c896-4fea-86da-e536a108da43" providerId="ADAL" clId="{5C059C25-9B05-4BC5-9FE3-078A3036B99C}" dt="2019-02-19T18:29:01.212" v="109" actId="167"/>
          <ac:picMkLst>
            <pc:docMk/>
            <pc:sldMk cId="3072082" sldId="328"/>
            <ac:picMk id="5" creationId="{B6951DE5-95AD-44BC-9F55-F80DBA48309A}"/>
          </ac:picMkLst>
        </pc:picChg>
        <pc:picChg chg="del">
          <ac:chgData name="Benoit Lévesque" userId="7902df7c-c896-4fea-86da-e536a108da43" providerId="ADAL" clId="{5C059C25-9B05-4BC5-9FE3-078A3036B99C}" dt="2019-02-19T18:29:05.706" v="110" actId="478"/>
          <ac:picMkLst>
            <pc:docMk/>
            <pc:sldMk cId="3072082" sldId="328"/>
            <ac:picMk id="6" creationId="{60043F67-9315-4799-BAD1-A3E0828F87E9}"/>
          </ac:picMkLst>
        </pc:picChg>
      </pc:sldChg>
      <pc:sldMasterChg chg="modSldLayout">
        <pc:chgData name="Benoit Lévesque" userId="7902df7c-c896-4fea-86da-e536a108da43" providerId="ADAL" clId="{5C059C25-9B05-4BC5-9FE3-078A3036B99C}" dt="2019-02-19T18:27:55.389" v="105"/>
        <pc:sldMasterMkLst>
          <pc:docMk/>
          <pc:sldMasterMk cId="1965465855" sldId="2147483661"/>
        </pc:sldMasterMkLst>
        <pc:sldLayoutChg chg="modSp">
          <pc:chgData name="Benoit Lévesque" userId="7902df7c-c896-4fea-86da-e536a108da43" providerId="ADAL" clId="{5C059C25-9B05-4BC5-9FE3-078A3036B99C}" dt="2019-02-19T18:27:55.389" v="105"/>
          <pc:sldLayoutMkLst>
            <pc:docMk/>
            <pc:sldMasterMk cId="1965465855" sldId="2147483661"/>
            <pc:sldLayoutMk cId="4081071555" sldId="2147483733"/>
          </pc:sldLayoutMkLst>
          <pc:spChg chg="mod">
            <ac:chgData name="Benoit Lévesque" userId="7902df7c-c896-4fea-86da-e536a108da43" providerId="ADAL" clId="{5C059C25-9B05-4BC5-9FE3-078A3036B99C}" dt="2019-02-19T17:20:36.291" v="43" actId="790"/>
            <ac:spMkLst>
              <pc:docMk/>
              <pc:sldMasterMk cId="1965465855" sldId="2147483661"/>
              <pc:sldLayoutMk cId="4081071555" sldId="2147483733"/>
              <ac:spMk id="16" creationId="{19861B74-54AD-42BE-BE84-EB796F172436}"/>
            </ac:spMkLst>
          </pc:spChg>
          <pc:spChg chg="mod">
            <ac:chgData name="Benoit Lévesque" userId="7902df7c-c896-4fea-86da-e536a108da43" providerId="ADAL" clId="{5C059C25-9B05-4BC5-9FE3-078A3036B99C}" dt="2019-02-19T18:23:33.526" v="58" actId="14100"/>
            <ac:spMkLst>
              <pc:docMk/>
              <pc:sldMasterMk cId="1965465855" sldId="2147483661"/>
              <pc:sldLayoutMk cId="4081071555" sldId="2147483733"/>
              <ac:spMk id="18" creationId="{A62ECBFE-C439-42F5-A7A2-89F53FFA2453}"/>
            </ac:spMkLst>
          </pc:spChg>
          <pc:graphicFrameChg chg="mod modGraphic">
            <ac:chgData name="Benoit Lévesque" userId="7902df7c-c896-4fea-86da-e536a108da43" providerId="ADAL" clId="{5C059C25-9B05-4BC5-9FE3-078A3036B99C}" dt="2019-02-19T18:27:55.389" v="105"/>
            <ac:graphicFrameMkLst>
              <pc:docMk/>
              <pc:sldMasterMk cId="1965465855" sldId="2147483661"/>
              <pc:sldLayoutMk cId="4081071555" sldId="2147483733"/>
              <ac:graphicFrameMk id="11" creationId="{46EF704A-A38F-48DA-BE2A-4AB03B02727F}"/>
            </ac:graphicFrameMkLst>
          </pc:graphicFrameChg>
          <pc:picChg chg="mod modCrop">
            <ac:chgData name="Benoit Lévesque" userId="7902df7c-c896-4fea-86da-e536a108da43" providerId="ADAL" clId="{5C059C25-9B05-4BC5-9FE3-078A3036B99C}" dt="2019-02-19T18:23:54.325" v="60" actId="14100"/>
            <ac:picMkLst>
              <pc:docMk/>
              <pc:sldMasterMk cId="1965465855" sldId="2147483661"/>
              <pc:sldLayoutMk cId="4081071555" sldId="2147483733"/>
              <ac:picMk id="24" creationId="{F240B128-C226-462B-89FF-D4943A389CBB}"/>
            </ac:picMkLst>
          </pc:picChg>
        </pc:sldLayoutChg>
        <pc:sldLayoutChg chg="addSp modSp">
          <pc:chgData name="Benoit Lévesque" userId="7902df7c-c896-4fea-86da-e536a108da43" providerId="ADAL" clId="{5C059C25-9B05-4BC5-9FE3-078A3036B99C}" dt="2019-02-19T18:26:30.845" v="93"/>
          <pc:sldLayoutMkLst>
            <pc:docMk/>
            <pc:sldMasterMk cId="1965465855" sldId="2147483661"/>
            <pc:sldLayoutMk cId="3773650463" sldId="2147483754"/>
          </pc:sldLayoutMkLst>
          <pc:spChg chg="mod">
            <ac:chgData name="Benoit Lévesque" userId="7902df7c-c896-4fea-86da-e536a108da43" providerId="ADAL" clId="{5C059C25-9B05-4BC5-9FE3-078A3036B99C}" dt="2019-02-19T18:26:17.319" v="87" actId="1076"/>
            <ac:spMkLst>
              <pc:docMk/>
              <pc:sldMasterMk cId="1965465855" sldId="2147483661"/>
              <pc:sldLayoutMk cId="3773650463" sldId="2147483754"/>
              <ac:spMk id="10" creationId="{15540A6F-F673-4882-A039-3C5EE3A76A20}"/>
            </ac:spMkLst>
          </pc:spChg>
          <pc:graphicFrameChg chg="mod modGraphic">
            <ac:chgData name="Benoit Lévesque" userId="7902df7c-c896-4fea-86da-e536a108da43" providerId="ADAL" clId="{5C059C25-9B05-4BC5-9FE3-078A3036B99C}" dt="2019-02-19T18:26:30.845" v="93"/>
            <ac:graphicFrameMkLst>
              <pc:docMk/>
              <pc:sldMasterMk cId="1965465855" sldId="2147483661"/>
              <pc:sldLayoutMk cId="3773650463" sldId="2147483754"/>
              <ac:graphicFrameMk id="7" creationId="{90BA1343-D353-4F52-9574-BD768B0E26E2}"/>
            </ac:graphicFrameMkLst>
          </pc:graphicFrameChg>
          <pc:picChg chg="mod modCrop">
            <ac:chgData name="Benoit Lévesque" userId="7902df7c-c896-4fea-86da-e536a108da43" providerId="ADAL" clId="{5C059C25-9B05-4BC5-9FE3-078A3036B99C}" dt="2019-02-19T17:16:28.364" v="12" actId="732"/>
            <ac:picMkLst>
              <pc:docMk/>
              <pc:sldMasterMk cId="1965465855" sldId="2147483661"/>
              <pc:sldLayoutMk cId="3773650463" sldId="2147483754"/>
              <ac:picMk id="8" creationId="{26E6CA2F-0CEE-46D9-97DF-EBFA5D94CC16}"/>
            </ac:picMkLst>
          </pc:picChg>
          <pc:picChg chg="add mod ord">
            <ac:chgData name="Benoit Lévesque" userId="7902df7c-c896-4fea-86da-e536a108da43" providerId="ADAL" clId="{5C059C25-9B05-4BC5-9FE3-078A3036B99C}" dt="2019-02-19T17:16:59.075" v="13" actId="14861"/>
            <ac:picMkLst>
              <pc:docMk/>
              <pc:sldMasterMk cId="1965465855" sldId="2147483661"/>
              <pc:sldLayoutMk cId="3773650463" sldId="2147483754"/>
              <ac:picMk id="11" creationId="{23424C11-0F81-4982-BC36-19149226090B}"/>
            </ac:picMkLst>
          </pc:picChg>
        </pc:sldLayoutChg>
      </pc:sldMasterChg>
    </pc:docChg>
  </pc:docChgLst>
  <pc:docChgLst>
    <pc:chgData name="Karl Genest" userId="1b44b068-a945-4df3-ab85-5982610948de" providerId="ADAL" clId="{959595E6-CD9F-4CD9-99C5-8316CDF73B7B}"/>
    <pc:docChg chg="modSld">
      <pc:chgData name="Karl Genest" userId="1b44b068-a945-4df3-ab85-5982610948de" providerId="ADAL" clId="{959595E6-CD9F-4CD9-99C5-8316CDF73B7B}" dt="2019-04-19T20:40:55.365" v="92"/>
      <pc:docMkLst>
        <pc:docMk/>
      </pc:docMkLst>
      <pc:sldChg chg="modSp">
        <pc:chgData name="Karl Genest" userId="1b44b068-a945-4df3-ab85-5982610948de" providerId="ADAL" clId="{959595E6-CD9F-4CD9-99C5-8316CDF73B7B}" dt="2019-04-19T20:40:14.810" v="91" actId="6549"/>
        <pc:sldMkLst>
          <pc:docMk/>
          <pc:sldMk cId="3336648033" sldId="346"/>
        </pc:sldMkLst>
        <pc:spChg chg="mod">
          <ac:chgData name="Karl Genest" userId="1b44b068-a945-4df3-ab85-5982610948de" providerId="ADAL" clId="{959595E6-CD9F-4CD9-99C5-8316CDF73B7B}" dt="2019-04-19T20:40:14.810" v="91" actId="6549"/>
          <ac:spMkLst>
            <pc:docMk/>
            <pc:sldMk cId="3336648033" sldId="346"/>
            <ac:spMk id="220" creationId="{C3B19B17-2EAA-47AA-8FBD-0924996CFC60}"/>
          </ac:spMkLst>
        </pc:spChg>
      </pc:sldChg>
      <pc:sldChg chg="modSp">
        <pc:chgData name="Karl Genest" userId="1b44b068-a945-4df3-ab85-5982610948de" providerId="ADAL" clId="{959595E6-CD9F-4CD9-99C5-8316CDF73B7B}" dt="2019-04-19T20:40:55.365" v="92"/>
        <pc:sldMkLst>
          <pc:docMk/>
          <pc:sldMk cId="1801016584" sldId="347"/>
        </pc:sldMkLst>
        <pc:spChg chg="mod">
          <ac:chgData name="Karl Genest" userId="1b44b068-a945-4df3-ab85-5982610948de" providerId="ADAL" clId="{959595E6-CD9F-4CD9-99C5-8316CDF73B7B}" dt="2019-04-19T20:40:55.365" v="92"/>
          <ac:spMkLst>
            <pc:docMk/>
            <pc:sldMk cId="1801016584" sldId="347"/>
            <ac:spMk id="138" creationId="{B61DE311-F0F3-469E-B16A-996FCB18AB19}"/>
          </ac:spMkLst>
        </pc:spChg>
      </pc:sldChg>
    </pc:docChg>
  </pc:docChgLst>
  <pc:docChgLst>
    <pc:chgData name="Karl Genest" userId="1b44b068-a945-4df3-ab85-5982610948de" providerId="ADAL" clId="{7E68251B-5FA0-4631-AF5B-5E82B3F4C34E}"/>
    <pc:docChg chg="custSel modMainMaster">
      <pc:chgData name="Karl Genest" userId="1b44b068-a945-4df3-ab85-5982610948de" providerId="ADAL" clId="{7E68251B-5FA0-4631-AF5B-5E82B3F4C34E}" dt="2019-02-19T17:10:25.520" v="47" actId="20577"/>
      <pc:docMkLst>
        <pc:docMk/>
      </pc:docMkLst>
      <pc:sldMasterChg chg="modSldLayout">
        <pc:chgData name="Karl Genest" userId="1b44b068-a945-4df3-ab85-5982610948de" providerId="ADAL" clId="{7E68251B-5FA0-4631-AF5B-5E82B3F4C34E}" dt="2019-02-19T17:10:25.520" v="47" actId="20577"/>
        <pc:sldMasterMkLst>
          <pc:docMk/>
          <pc:sldMasterMk cId="1965465855" sldId="2147483661"/>
        </pc:sldMasterMkLst>
        <pc:sldLayoutChg chg="modSp">
          <pc:chgData name="Karl Genest" userId="1b44b068-a945-4df3-ab85-5982610948de" providerId="ADAL" clId="{7E68251B-5FA0-4631-AF5B-5E82B3F4C34E}" dt="2019-02-19T17:07:57.629" v="33" actId="20577"/>
          <pc:sldLayoutMkLst>
            <pc:docMk/>
            <pc:sldMasterMk cId="1965465855" sldId="2147483661"/>
            <pc:sldLayoutMk cId="4081071555" sldId="2147483733"/>
          </pc:sldLayoutMkLst>
          <pc:spChg chg="mod">
            <ac:chgData name="Karl Genest" userId="1b44b068-a945-4df3-ab85-5982610948de" providerId="ADAL" clId="{7E68251B-5FA0-4631-AF5B-5E82B3F4C34E}" dt="2019-02-19T17:07:57.629" v="33" actId="20577"/>
            <ac:spMkLst>
              <pc:docMk/>
              <pc:sldMasterMk cId="1965465855" sldId="2147483661"/>
              <pc:sldLayoutMk cId="4081071555" sldId="2147483733"/>
              <ac:spMk id="16" creationId="{19861B74-54AD-42BE-BE84-EB796F172436}"/>
            </ac:spMkLst>
          </pc:spChg>
        </pc:sldLayoutChg>
        <pc:sldLayoutChg chg="modSp">
          <pc:chgData name="Karl Genest" userId="1b44b068-a945-4df3-ab85-5982610948de" providerId="ADAL" clId="{7E68251B-5FA0-4631-AF5B-5E82B3F4C34E}" dt="2019-02-19T17:10:25.520" v="47" actId="20577"/>
          <pc:sldLayoutMkLst>
            <pc:docMk/>
            <pc:sldMasterMk cId="1965465855" sldId="2147483661"/>
            <pc:sldLayoutMk cId="3773650463" sldId="2147483754"/>
          </pc:sldLayoutMkLst>
          <pc:spChg chg="mod">
            <ac:chgData name="Karl Genest" userId="1b44b068-a945-4df3-ab85-5982610948de" providerId="ADAL" clId="{7E68251B-5FA0-4631-AF5B-5E82B3F4C34E}" dt="2019-02-19T17:10:25.520" v="47" actId="20577"/>
            <ac:spMkLst>
              <pc:docMk/>
              <pc:sldMasterMk cId="1965465855" sldId="2147483661"/>
              <pc:sldLayoutMk cId="3773650463" sldId="2147483754"/>
              <ac:spMk id="10" creationId="{15540A6F-F673-4882-A039-3C5EE3A76A20}"/>
            </ac:spMkLst>
          </pc:spChg>
          <pc:graphicFrameChg chg="modGraphic">
            <ac:chgData name="Karl Genest" userId="1b44b068-a945-4df3-ab85-5982610948de" providerId="ADAL" clId="{7E68251B-5FA0-4631-AF5B-5E82B3F4C34E}" dt="2019-02-19T17:09:19.381" v="45" actId="20577"/>
            <ac:graphicFrameMkLst>
              <pc:docMk/>
              <pc:sldMasterMk cId="1965465855" sldId="2147483661"/>
              <pc:sldLayoutMk cId="3773650463" sldId="2147483754"/>
              <ac:graphicFrameMk id="7" creationId="{90BA1343-D353-4F52-9574-BD768B0E26E2}"/>
            </ac:graphicFrameMkLst>
          </pc:graphicFrameChg>
        </pc:sldLayoutChg>
      </pc:sldMasterChg>
    </pc:docChg>
  </pc:docChgLst>
  <pc:docChgLst>
    <pc:chgData name="Karl Genest" userId="1b44b068-a945-4df3-ab85-5982610948de" providerId="ADAL" clId="{5B950265-5BE8-479A-B35A-4DAA4BF7493E}"/>
    <pc:docChg chg="addSld delSld modSld">
      <pc:chgData name="Karl Genest" userId="1b44b068-a945-4df3-ab85-5982610948de" providerId="ADAL" clId="{5B950265-5BE8-479A-B35A-4DAA4BF7493E}" dt="2019-02-26T18:17:54.874" v="1" actId="2696"/>
      <pc:docMkLst>
        <pc:docMk/>
      </pc:docMkLst>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CD4282-B2A9-439B-8393-7B3D3AF2F8B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CA9B381-337C-4C91-A320-A6F4DFE95F6F}">
      <dgm:prSet phldrT="[Text]" custT="1"/>
      <dgm:spPr/>
      <dgm:t>
        <a:bodyPr/>
        <a:lstStyle/>
        <a:p>
          <a:r>
            <a:rPr lang="en-CA" sz="2500" dirty="0" smtClean="0">
              <a:solidFill>
                <a:schemeClr val="bg1"/>
              </a:solidFill>
              <a:latin typeface="Calibri Light" panose="020F0302020204030204" pitchFamily="34" charset="0"/>
              <a:cs typeface="Calibri Light" panose="020F0302020204030204" pitchFamily="34" charset="0"/>
            </a:rPr>
            <a:t>Low frequency of customer purchases</a:t>
          </a:r>
          <a:endParaRPr lang="en-US" sz="2500" dirty="0">
            <a:solidFill>
              <a:schemeClr val="bg1"/>
            </a:solidFill>
            <a:latin typeface="Calibri Light" panose="020F0302020204030204" pitchFamily="34" charset="0"/>
            <a:cs typeface="Calibri Light" panose="020F0302020204030204" pitchFamily="34" charset="0"/>
          </a:endParaRPr>
        </a:p>
      </dgm:t>
    </dgm:pt>
    <dgm:pt modelId="{B7CDEC2B-71C8-4414-B2CE-3EBDF57C8198}" type="parTrans" cxnId="{53E18BD7-B72A-4D97-8C71-8F655038CA9C}">
      <dgm:prSet/>
      <dgm:spPr/>
      <dgm:t>
        <a:bodyPr/>
        <a:lstStyle/>
        <a:p>
          <a:endParaRPr lang="en-US" sz="1800">
            <a:latin typeface="Calibri Light" panose="020F0302020204030204" pitchFamily="34" charset="0"/>
            <a:cs typeface="Calibri Light" panose="020F0302020204030204" pitchFamily="34" charset="0"/>
          </a:endParaRPr>
        </a:p>
      </dgm:t>
    </dgm:pt>
    <dgm:pt modelId="{D1AD122A-2441-4626-849C-1DFDB5A51CE2}" type="sibTrans" cxnId="{53E18BD7-B72A-4D97-8C71-8F655038CA9C}">
      <dgm:prSet/>
      <dgm:spPr/>
      <dgm:t>
        <a:bodyPr/>
        <a:lstStyle/>
        <a:p>
          <a:endParaRPr lang="en-US" sz="1800">
            <a:latin typeface="Calibri Light" panose="020F0302020204030204" pitchFamily="34" charset="0"/>
            <a:cs typeface="Calibri Light" panose="020F0302020204030204" pitchFamily="34" charset="0"/>
          </a:endParaRPr>
        </a:p>
      </dgm:t>
    </dgm:pt>
    <dgm:pt modelId="{4DDAFCB7-AE9C-4AF5-9BAF-20472573A2E1}">
      <dgm:prSet phldrT="[Text]" custT="1"/>
      <dgm:spPr/>
      <dgm:t>
        <a:bodyPr/>
        <a:lstStyle/>
        <a:p>
          <a:r>
            <a:rPr lang="en-CA" sz="2700" dirty="0" smtClean="0">
              <a:solidFill>
                <a:schemeClr val="bg1"/>
              </a:solidFill>
              <a:latin typeface="Calibri Light" panose="020F0302020204030204" pitchFamily="34" charset="0"/>
              <a:cs typeface="Calibri Light" panose="020F0302020204030204" pitchFamily="34" charset="0"/>
            </a:rPr>
            <a:t>Low conversion rate</a:t>
          </a:r>
          <a:endParaRPr lang="en-US" sz="2700" dirty="0">
            <a:solidFill>
              <a:schemeClr val="bg1"/>
            </a:solidFill>
            <a:latin typeface="Calibri Light" panose="020F0302020204030204" pitchFamily="34" charset="0"/>
            <a:cs typeface="Calibri Light" panose="020F0302020204030204" pitchFamily="34" charset="0"/>
          </a:endParaRPr>
        </a:p>
      </dgm:t>
    </dgm:pt>
    <dgm:pt modelId="{7970801D-44BB-423B-93E4-399C8532BA77}" type="parTrans" cxnId="{C8673931-D6E2-4837-8FDC-4E371F811EF5}">
      <dgm:prSet/>
      <dgm:spPr/>
      <dgm:t>
        <a:bodyPr/>
        <a:lstStyle/>
        <a:p>
          <a:endParaRPr lang="en-US" sz="1800">
            <a:latin typeface="Calibri Light" panose="020F0302020204030204" pitchFamily="34" charset="0"/>
            <a:cs typeface="Calibri Light" panose="020F0302020204030204" pitchFamily="34" charset="0"/>
          </a:endParaRPr>
        </a:p>
      </dgm:t>
    </dgm:pt>
    <dgm:pt modelId="{45FF07A3-6CC4-4CF1-A1B8-0AF575355959}" type="sibTrans" cxnId="{C8673931-D6E2-4837-8FDC-4E371F811EF5}">
      <dgm:prSet/>
      <dgm:spPr/>
      <dgm:t>
        <a:bodyPr/>
        <a:lstStyle/>
        <a:p>
          <a:endParaRPr lang="en-US" sz="1800">
            <a:latin typeface="Calibri Light" panose="020F0302020204030204" pitchFamily="34" charset="0"/>
            <a:cs typeface="Calibri Light" panose="020F0302020204030204" pitchFamily="34" charset="0"/>
          </a:endParaRPr>
        </a:p>
      </dgm:t>
    </dgm:pt>
    <dgm:pt modelId="{C279BF85-FE73-454C-BF20-ACF0E47FD042}">
      <dgm:prSet phldrT="[Text]" custT="1"/>
      <dgm:spPr/>
      <dgm:t>
        <a:bodyPr/>
        <a:lstStyle/>
        <a:p>
          <a:r>
            <a:rPr lang="en-CA" sz="2700" b="0" i="0" u="none" dirty="0" smtClean="0">
              <a:latin typeface="Calibri Light" panose="020F0302020204030204" pitchFamily="34" charset="0"/>
              <a:cs typeface="Calibri Light" panose="020F0302020204030204" pitchFamily="34" charset="0"/>
            </a:rPr>
            <a:t>Low customer reach</a:t>
          </a:r>
          <a:endParaRPr lang="en-US" sz="2700" dirty="0">
            <a:solidFill>
              <a:schemeClr val="bg1"/>
            </a:solidFill>
            <a:latin typeface="Calibri Light" panose="020F0302020204030204" pitchFamily="34" charset="0"/>
            <a:cs typeface="Calibri Light" panose="020F0302020204030204" pitchFamily="34" charset="0"/>
          </a:endParaRPr>
        </a:p>
      </dgm:t>
    </dgm:pt>
    <dgm:pt modelId="{059A49CD-A5FC-4C3F-BF7E-D18D8F7AA2DD}" type="parTrans" cxnId="{E554C570-264F-4ABF-9713-7EA81C2F90D2}">
      <dgm:prSet/>
      <dgm:spPr/>
      <dgm:t>
        <a:bodyPr/>
        <a:lstStyle/>
        <a:p>
          <a:endParaRPr lang="en-US" sz="1800">
            <a:latin typeface="Calibri Light" panose="020F0302020204030204" pitchFamily="34" charset="0"/>
            <a:cs typeface="Calibri Light" panose="020F0302020204030204" pitchFamily="34" charset="0"/>
          </a:endParaRPr>
        </a:p>
      </dgm:t>
    </dgm:pt>
    <dgm:pt modelId="{2EAFDD58-749B-4913-8976-77186550DCD1}" type="sibTrans" cxnId="{E554C570-264F-4ABF-9713-7EA81C2F90D2}">
      <dgm:prSet/>
      <dgm:spPr/>
      <dgm:t>
        <a:bodyPr/>
        <a:lstStyle/>
        <a:p>
          <a:endParaRPr lang="en-US" sz="1800">
            <a:latin typeface="Calibri Light" panose="020F0302020204030204" pitchFamily="34" charset="0"/>
            <a:cs typeface="Calibri Light" panose="020F0302020204030204" pitchFamily="34" charset="0"/>
          </a:endParaRPr>
        </a:p>
      </dgm:t>
    </dgm:pt>
    <dgm:pt modelId="{CB24FF4B-6B48-42B9-8EA3-24AFB3002F47}">
      <dgm:prSet phldrT="[Text]" custT="1"/>
      <dgm:spPr>
        <a:solidFill>
          <a:schemeClr val="accent6">
            <a:alpha val="90000"/>
          </a:schemeClr>
        </a:solidFill>
      </dgm:spPr>
      <dgm:t>
        <a:bodyPr/>
        <a:lstStyle/>
        <a:p>
          <a:r>
            <a:rPr lang="en-US" sz="2200" dirty="0" smtClean="0">
              <a:solidFill>
                <a:schemeClr val="accent6">
                  <a:lumMod val="25000"/>
                </a:schemeClr>
              </a:solidFill>
              <a:latin typeface="Calibri Light" panose="020F0302020204030204" pitchFamily="34" charset="0"/>
              <a:cs typeface="Calibri Light" panose="020F0302020204030204" pitchFamily="34" charset="0"/>
            </a:rPr>
            <a:t>Increase traffic to low traffic locations and dealer stores</a:t>
          </a:r>
          <a:endParaRPr lang="en-US" sz="2200" dirty="0">
            <a:solidFill>
              <a:schemeClr val="accent6">
                <a:lumMod val="25000"/>
              </a:schemeClr>
            </a:solidFill>
            <a:latin typeface="Calibri Light" panose="020F0302020204030204" pitchFamily="34" charset="0"/>
            <a:cs typeface="Calibri Light" panose="020F0302020204030204" pitchFamily="34" charset="0"/>
          </a:endParaRPr>
        </a:p>
      </dgm:t>
    </dgm:pt>
    <dgm:pt modelId="{567A98B2-F04B-4475-B91D-940AB0C3692A}" type="parTrans" cxnId="{AB0A294F-04CC-4822-B3CD-F9DF3EA5B19F}">
      <dgm:prSet/>
      <dgm:spPr/>
      <dgm:t>
        <a:bodyPr/>
        <a:lstStyle/>
        <a:p>
          <a:endParaRPr lang="en-US" sz="1800">
            <a:latin typeface="Calibri Light" panose="020F0302020204030204" pitchFamily="34" charset="0"/>
            <a:cs typeface="Calibri Light" panose="020F0302020204030204" pitchFamily="34" charset="0"/>
          </a:endParaRPr>
        </a:p>
      </dgm:t>
    </dgm:pt>
    <dgm:pt modelId="{9A42FA1E-DB9A-4E3E-9976-20588EAE2D5D}" type="sibTrans" cxnId="{AB0A294F-04CC-4822-B3CD-F9DF3EA5B19F}">
      <dgm:prSet/>
      <dgm:spPr/>
      <dgm:t>
        <a:bodyPr/>
        <a:lstStyle/>
        <a:p>
          <a:endParaRPr lang="en-US" sz="1800">
            <a:latin typeface="Calibri Light" panose="020F0302020204030204" pitchFamily="34" charset="0"/>
            <a:cs typeface="Calibri Light" panose="020F0302020204030204" pitchFamily="34" charset="0"/>
          </a:endParaRPr>
        </a:p>
      </dgm:t>
    </dgm:pt>
    <dgm:pt modelId="{CE84C7FF-8CF7-4D6B-B3F9-B6EEF3EC169E}">
      <dgm:prSet phldrT="[Text]" custT="1"/>
      <dgm:spPr>
        <a:solidFill>
          <a:schemeClr val="accent6">
            <a:alpha val="90000"/>
          </a:schemeClr>
        </a:solidFill>
      </dgm:spPr>
      <dgm:t>
        <a:bodyPr/>
        <a:lstStyle/>
        <a:p>
          <a:r>
            <a:rPr lang="en-US" sz="2200" dirty="0" smtClean="0">
              <a:solidFill>
                <a:schemeClr val="accent6">
                  <a:lumMod val="25000"/>
                </a:schemeClr>
              </a:solidFill>
              <a:latin typeface="Calibri Light" panose="020F0302020204030204" pitchFamily="34" charset="0"/>
              <a:cs typeface="Calibri Light" panose="020F0302020204030204" pitchFamily="34" charset="0"/>
            </a:rPr>
            <a:t>Customers reluctant to approach employees</a:t>
          </a:r>
          <a:endParaRPr lang="en-US" sz="2200" dirty="0">
            <a:solidFill>
              <a:schemeClr val="accent6">
                <a:lumMod val="25000"/>
              </a:schemeClr>
            </a:solidFill>
            <a:latin typeface="Calibri Light" panose="020F0302020204030204" pitchFamily="34" charset="0"/>
            <a:cs typeface="Calibri Light" panose="020F0302020204030204" pitchFamily="34" charset="0"/>
          </a:endParaRPr>
        </a:p>
      </dgm:t>
    </dgm:pt>
    <dgm:pt modelId="{4B1718DC-E43C-43F8-9EFB-7F2F34F32960}" type="parTrans" cxnId="{F81CE7D7-6F3A-45BC-9DBC-8A996482A5C6}">
      <dgm:prSet/>
      <dgm:spPr/>
      <dgm:t>
        <a:bodyPr/>
        <a:lstStyle/>
        <a:p>
          <a:endParaRPr lang="en-US" sz="1800">
            <a:latin typeface="Calibri Light" panose="020F0302020204030204" pitchFamily="34" charset="0"/>
            <a:cs typeface="Calibri Light" panose="020F0302020204030204" pitchFamily="34" charset="0"/>
          </a:endParaRPr>
        </a:p>
      </dgm:t>
    </dgm:pt>
    <dgm:pt modelId="{FFACF3F1-8CAE-42D7-8E99-8B8370AFE065}" type="sibTrans" cxnId="{F81CE7D7-6F3A-45BC-9DBC-8A996482A5C6}">
      <dgm:prSet/>
      <dgm:spPr/>
      <dgm:t>
        <a:bodyPr/>
        <a:lstStyle/>
        <a:p>
          <a:endParaRPr lang="en-US" sz="1800">
            <a:latin typeface="Calibri Light" panose="020F0302020204030204" pitchFamily="34" charset="0"/>
            <a:cs typeface="Calibri Light" panose="020F0302020204030204" pitchFamily="34" charset="0"/>
          </a:endParaRPr>
        </a:p>
      </dgm:t>
    </dgm:pt>
    <dgm:pt modelId="{3907C321-2159-432A-A121-48F029959A5F}">
      <dgm:prSet phldrT="[Text]" custT="1"/>
      <dgm:spPr>
        <a:solidFill>
          <a:schemeClr val="accent6">
            <a:alpha val="90000"/>
          </a:schemeClr>
        </a:solidFill>
      </dgm:spPr>
      <dgm:t>
        <a:bodyPr/>
        <a:lstStyle/>
        <a:p>
          <a:r>
            <a:rPr lang="en-US" sz="2200" dirty="0" smtClean="0">
              <a:solidFill>
                <a:schemeClr val="accent6">
                  <a:lumMod val="25000"/>
                </a:schemeClr>
              </a:solidFill>
              <a:latin typeface="Calibri Light" panose="020F0302020204030204" pitchFamily="34" charset="0"/>
              <a:cs typeface="Calibri Light" panose="020F0302020204030204" pitchFamily="34" charset="0"/>
            </a:rPr>
            <a:t>Product display and advertisement</a:t>
          </a:r>
          <a:endParaRPr lang="en-US" sz="2200" dirty="0">
            <a:solidFill>
              <a:schemeClr val="accent6">
                <a:lumMod val="25000"/>
              </a:schemeClr>
            </a:solidFill>
            <a:latin typeface="Calibri Light" panose="020F0302020204030204" pitchFamily="34" charset="0"/>
            <a:cs typeface="Calibri Light" panose="020F0302020204030204" pitchFamily="34" charset="0"/>
          </a:endParaRPr>
        </a:p>
      </dgm:t>
    </dgm:pt>
    <dgm:pt modelId="{31C5790D-A59E-4A7A-BD79-B73C2B574A7A}" type="parTrans" cxnId="{9E9465A2-B00D-45C8-BC36-1584BCEBB54B}">
      <dgm:prSet/>
      <dgm:spPr/>
      <dgm:t>
        <a:bodyPr/>
        <a:lstStyle/>
        <a:p>
          <a:endParaRPr lang="en-US" sz="1800">
            <a:latin typeface="Calibri Light" panose="020F0302020204030204" pitchFamily="34" charset="0"/>
            <a:cs typeface="Calibri Light" panose="020F0302020204030204" pitchFamily="34" charset="0"/>
          </a:endParaRPr>
        </a:p>
      </dgm:t>
    </dgm:pt>
    <dgm:pt modelId="{1581F067-ED46-49A1-835E-2355CF6E4DE2}" type="sibTrans" cxnId="{9E9465A2-B00D-45C8-BC36-1584BCEBB54B}">
      <dgm:prSet/>
      <dgm:spPr/>
      <dgm:t>
        <a:bodyPr/>
        <a:lstStyle/>
        <a:p>
          <a:endParaRPr lang="en-US" sz="1800">
            <a:latin typeface="Calibri Light" panose="020F0302020204030204" pitchFamily="34" charset="0"/>
            <a:cs typeface="Calibri Light" panose="020F0302020204030204" pitchFamily="34" charset="0"/>
          </a:endParaRPr>
        </a:p>
      </dgm:t>
    </dgm:pt>
    <dgm:pt modelId="{CCCD6B6A-3D25-4189-B620-4E7C6059F6E4}">
      <dgm:prSet phldrT="[Text]" custT="1"/>
      <dgm:spPr>
        <a:solidFill>
          <a:schemeClr val="accent6">
            <a:alpha val="90000"/>
          </a:schemeClr>
        </a:solidFill>
      </dgm:spPr>
      <dgm:t>
        <a:bodyPr/>
        <a:lstStyle/>
        <a:p>
          <a:r>
            <a:rPr lang="en-US" sz="2200" dirty="0" smtClean="0">
              <a:solidFill>
                <a:schemeClr val="accent6">
                  <a:lumMod val="25000"/>
                </a:schemeClr>
              </a:solidFill>
              <a:latin typeface="Calibri Light" panose="020F0302020204030204" pitchFamily="34" charset="0"/>
              <a:cs typeface="Calibri Light" panose="020F0302020204030204" pitchFamily="34" charset="0"/>
            </a:rPr>
            <a:t>In-store visit to purchase online</a:t>
          </a:r>
          <a:endParaRPr lang="en-US" sz="2200" dirty="0">
            <a:solidFill>
              <a:schemeClr val="accent6">
                <a:lumMod val="25000"/>
              </a:schemeClr>
            </a:solidFill>
            <a:latin typeface="Calibri Light" panose="020F0302020204030204" pitchFamily="34" charset="0"/>
            <a:cs typeface="Calibri Light" panose="020F0302020204030204" pitchFamily="34" charset="0"/>
          </a:endParaRPr>
        </a:p>
      </dgm:t>
    </dgm:pt>
    <dgm:pt modelId="{53224C31-BB89-43B4-AF28-39D3A778D51A}" type="parTrans" cxnId="{BA8E985C-88EA-4C40-A7F8-F3C990451CE5}">
      <dgm:prSet/>
      <dgm:spPr/>
      <dgm:t>
        <a:bodyPr/>
        <a:lstStyle/>
        <a:p>
          <a:endParaRPr lang="en-US" sz="1800">
            <a:latin typeface="Calibri Light" panose="020F0302020204030204" pitchFamily="34" charset="0"/>
            <a:cs typeface="Calibri Light" panose="020F0302020204030204" pitchFamily="34" charset="0"/>
          </a:endParaRPr>
        </a:p>
      </dgm:t>
    </dgm:pt>
    <dgm:pt modelId="{6CB47116-FC3E-47E0-B9EE-37317AD7042D}" type="sibTrans" cxnId="{BA8E985C-88EA-4C40-A7F8-F3C990451CE5}">
      <dgm:prSet/>
      <dgm:spPr/>
      <dgm:t>
        <a:bodyPr/>
        <a:lstStyle/>
        <a:p>
          <a:endParaRPr lang="en-US" sz="1800">
            <a:latin typeface="Calibri Light" panose="020F0302020204030204" pitchFamily="34" charset="0"/>
            <a:cs typeface="Calibri Light" panose="020F0302020204030204" pitchFamily="34" charset="0"/>
          </a:endParaRPr>
        </a:p>
      </dgm:t>
    </dgm:pt>
    <dgm:pt modelId="{B5C75C43-D08C-4809-A546-DEB4AFA1618F}" type="pres">
      <dgm:prSet presAssocID="{04CD4282-B2A9-439B-8393-7B3D3AF2F8BE}" presName="Name0" presStyleCnt="0">
        <dgm:presLayoutVars>
          <dgm:dir/>
          <dgm:animLvl val="lvl"/>
          <dgm:resizeHandles val="exact"/>
        </dgm:presLayoutVars>
      </dgm:prSet>
      <dgm:spPr/>
      <dgm:t>
        <a:bodyPr/>
        <a:lstStyle/>
        <a:p>
          <a:endParaRPr lang="en-US"/>
        </a:p>
      </dgm:t>
    </dgm:pt>
    <dgm:pt modelId="{9143BCB2-EF46-4CC2-B744-D400F840233A}" type="pres">
      <dgm:prSet presAssocID="{ECA9B381-337C-4C91-A320-A6F4DFE95F6F}" presName="linNode" presStyleCnt="0"/>
      <dgm:spPr/>
    </dgm:pt>
    <dgm:pt modelId="{9C138E27-CEFF-41B4-B842-8FD776D74B24}" type="pres">
      <dgm:prSet presAssocID="{ECA9B381-337C-4C91-A320-A6F4DFE95F6F}" presName="parentText" presStyleLbl="node1" presStyleIdx="0" presStyleCnt="3">
        <dgm:presLayoutVars>
          <dgm:chMax val="1"/>
          <dgm:bulletEnabled val="1"/>
        </dgm:presLayoutVars>
      </dgm:prSet>
      <dgm:spPr/>
      <dgm:t>
        <a:bodyPr/>
        <a:lstStyle/>
        <a:p>
          <a:endParaRPr lang="en-US"/>
        </a:p>
      </dgm:t>
    </dgm:pt>
    <dgm:pt modelId="{B3751F0D-5021-42C0-8B8B-E332AA8AD590}" type="pres">
      <dgm:prSet presAssocID="{ECA9B381-337C-4C91-A320-A6F4DFE95F6F}" presName="descendantText" presStyleLbl="alignAccFollowNode1" presStyleIdx="0" presStyleCnt="3" custLinFactNeighborX="2778" custLinFactNeighborY="1680">
        <dgm:presLayoutVars>
          <dgm:bulletEnabled val="1"/>
        </dgm:presLayoutVars>
      </dgm:prSet>
      <dgm:spPr/>
      <dgm:t>
        <a:bodyPr/>
        <a:lstStyle/>
        <a:p>
          <a:endParaRPr lang="en-US"/>
        </a:p>
      </dgm:t>
    </dgm:pt>
    <dgm:pt modelId="{82528AD5-B6F6-4E87-A2BB-7E1AB34AEA45}" type="pres">
      <dgm:prSet presAssocID="{D1AD122A-2441-4626-849C-1DFDB5A51CE2}" presName="sp" presStyleCnt="0"/>
      <dgm:spPr/>
    </dgm:pt>
    <dgm:pt modelId="{6B17AE7B-CE09-4845-B799-85A1D620DCEA}" type="pres">
      <dgm:prSet presAssocID="{4DDAFCB7-AE9C-4AF5-9BAF-20472573A2E1}" presName="linNode" presStyleCnt="0"/>
      <dgm:spPr/>
    </dgm:pt>
    <dgm:pt modelId="{4E9D5690-196A-499E-96E9-24841A8CC942}" type="pres">
      <dgm:prSet presAssocID="{4DDAFCB7-AE9C-4AF5-9BAF-20472573A2E1}" presName="parentText" presStyleLbl="node1" presStyleIdx="1" presStyleCnt="3">
        <dgm:presLayoutVars>
          <dgm:chMax val="1"/>
          <dgm:bulletEnabled val="1"/>
        </dgm:presLayoutVars>
      </dgm:prSet>
      <dgm:spPr/>
      <dgm:t>
        <a:bodyPr/>
        <a:lstStyle/>
        <a:p>
          <a:endParaRPr lang="en-US"/>
        </a:p>
      </dgm:t>
    </dgm:pt>
    <dgm:pt modelId="{D0124533-5E39-47D1-9627-934919B01FE7}" type="pres">
      <dgm:prSet presAssocID="{4DDAFCB7-AE9C-4AF5-9BAF-20472573A2E1}" presName="descendantText" presStyleLbl="alignAccFollowNode1" presStyleIdx="1" presStyleCnt="3" custScaleY="113445" custLinFactNeighborX="2726">
        <dgm:presLayoutVars>
          <dgm:bulletEnabled val="1"/>
        </dgm:presLayoutVars>
      </dgm:prSet>
      <dgm:spPr/>
      <dgm:t>
        <a:bodyPr/>
        <a:lstStyle/>
        <a:p>
          <a:endParaRPr lang="en-US"/>
        </a:p>
      </dgm:t>
    </dgm:pt>
    <dgm:pt modelId="{6D83F199-CD94-45DF-A32F-CC170BFB12E0}" type="pres">
      <dgm:prSet presAssocID="{45FF07A3-6CC4-4CF1-A1B8-0AF575355959}" presName="sp" presStyleCnt="0"/>
      <dgm:spPr/>
    </dgm:pt>
    <dgm:pt modelId="{8DFB909E-A8D4-4BBE-AC2A-9AA9EC5D381B}" type="pres">
      <dgm:prSet presAssocID="{C279BF85-FE73-454C-BF20-ACF0E47FD042}" presName="linNode" presStyleCnt="0"/>
      <dgm:spPr/>
    </dgm:pt>
    <dgm:pt modelId="{343253DF-952F-489B-85A0-053F626BF1FB}" type="pres">
      <dgm:prSet presAssocID="{C279BF85-FE73-454C-BF20-ACF0E47FD042}" presName="parentText" presStyleLbl="node1" presStyleIdx="2" presStyleCnt="3">
        <dgm:presLayoutVars>
          <dgm:chMax val="1"/>
          <dgm:bulletEnabled val="1"/>
        </dgm:presLayoutVars>
      </dgm:prSet>
      <dgm:spPr/>
      <dgm:t>
        <a:bodyPr/>
        <a:lstStyle/>
        <a:p>
          <a:endParaRPr lang="en-US"/>
        </a:p>
      </dgm:t>
    </dgm:pt>
    <dgm:pt modelId="{74289453-5FB9-4060-832C-A9ABAF822D18}" type="pres">
      <dgm:prSet presAssocID="{C279BF85-FE73-454C-BF20-ACF0E47FD042}" presName="descendantText" presStyleLbl="alignAccFollowNode1" presStyleIdx="2" presStyleCnt="3">
        <dgm:presLayoutVars>
          <dgm:bulletEnabled val="1"/>
        </dgm:presLayoutVars>
      </dgm:prSet>
      <dgm:spPr/>
      <dgm:t>
        <a:bodyPr/>
        <a:lstStyle/>
        <a:p>
          <a:endParaRPr lang="en-US"/>
        </a:p>
      </dgm:t>
    </dgm:pt>
  </dgm:ptLst>
  <dgm:cxnLst>
    <dgm:cxn modelId="{E554C570-264F-4ABF-9713-7EA81C2F90D2}" srcId="{04CD4282-B2A9-439B-8393-7B3D3AF2F8BE}" destId="{C279BF85-FE73-454C-BF20-ACF0E47FD042}" srcOrd="2" destOrd="0" parTransId="{059A49CD-A5FC-4C3F-BF7E-D18D8F7AA2DD}" sibTransId="{2EAFDD58-749B-4913-8976-77186550DCD1}"/>
    <dgm:cxn modelId="{3EC6AC8A-8AFA-46E7-A74D-F9019C4C9E6F}" type="presOf" srcId="{C279BF85-FE73-454C-BF20-ACF0E47FD042}" destId="{343253DF-952F-489B-85A0-053F626BF1FB}" srcOrd="0" destOrd="0" presId="urn:microsoft.com/office/officeart/2005/8/layout/vList5"/>
    <dgm:cxn modelId="{99F6A7D8-C623-40A7-BC5E-6F4286F4D2D6}" type="presOf" srcId="{ECA9B381-337C-4C91-A320-A6F4DFE95F6F}" destId="{9C138E27-CEFF-41B4-B842-8FD776D74B24}" srcOrd="0" destOrd="0" presId="urn:microsoft.com/office/officeart/2005/8/layout/vList5"/>
    <dgm:cxn modelId="{6F58D067-DAD4-4575-8BDD-49798E3507F6}" type="presOf" srcId="{3907C321-2159-432A-A121-48F029959A5F}" destId="{B3751F0D-5021-42C0-8B8B-E332AA8AD590}" srcOrd="0" destOrd="0" presId="urn:microsoft.com/office/officeart/2005/8/layout/vList5"/>
    <dgm:cxn modelId="{C9515FB3-0234-4FE7-A30F-A0D33E2857F7}" type="presOf" srcId="{CE84C7FF-8CF7-4D6B-B3F9-B6EEF3EC169E}" destId="{D0124533-5E39-47D1-9627-934919B01FE7}" srcOrd="0" destOrd="1" presId="urn:microsoft.com/office/officeart/2005/8/layout/vList5"/>
    <dgm:cxn modelId="{7026E3B3-EE46-4918-B3C6-0C0E31B390D9}" type="presOf" srcId="{CCCD6B6A-3D25-4189-B620-4E7C6059F6E4}" destId="{D0124533-5E39-47D1-9627-934919B01FE7}" srcOrd="0" destOrd="0" presId="urn:microsoft.com/office/officeart/2005/8/layout/vList5"/>
    <dgm:cxn modelId="{F81CE7D7-6F3A-45BC-9DBC-8A996482A5C6}" srcId="{4DDAFCB7-AE9C-4AF5-9BAF-20472573A2E1}" destId="{CE84C7FF-8CF7-4D6B-B3F9-B6EEF3EC169E}" srcOrd="1" destOrd="0" parTransId="{4B1718DC-E43C-43F8-9EFB-7F2F34F32960}" sibTransId="{FFACF3F1-8CAE-42D7-8E99-8B8370AFE065}"/>
    <dgm:cxn modelId="{BA8E985C-88EA-4C40-A7F8-F3C990451CE5}" srcId="{4DDAFCB7-AE9C-4AF5-9BAF-20472573A2E1}" destId="{CCCD6B6A-3D25-4189-B620-4E7C6059F6E4}" srcOrd="0" destOrd="0" parTransId="{53224C31-BB89-43B4-AF28-39D3A778D51A}" sibTransId="{6CB47116-FC3E-47E0-B9EE-37317AD7042D}"/>
    <dgm:cxn modelId="{DBF30123-34CC-4F7F-909A-A6537C895D94}" type="presOf" srcId="{04CD4282-B2A9-439B-8393-7B3D3AF2F8BE}" destId="{B5C75C43-D08C-4809-A546-DEB4AFA1618F}" srcOrd="0" destOrd="0" presId="urn:microsoft.com/office/officeart/2005/8/layout/vList5"/>
    <dgm:cxn modelId="{3ADF0B81-D53D-4022-B36D-BD407B71FEF2}" type="presOf" srcId="{4DDAFCB7-AE9C-4AF5-9BAF-20472573A2E1}" destId="{4E9D5690-196A-499E-96E9-24841A8CC942}" srcOrd="0" destOrd="0" presId="urn:microsoft.com/office/officeart/2005/8/layout/vList5"/>
    <dgm:cxn modelId="{53E18BD7-B72A-4D97-8C71-8F655038CA9C}" srcId="{04CD4282-B2A9-439B-8393-7B3D3AF2F8BE}" destId="{ECA9B381-337C-4C91-A320-A6F4DFE95F6F}" srcOrd="0" destOrd="0" parTransId="{B7CDEC2B-71C8-4414-B2CE-3EBDF57C8198}" sibTransId="{D1AD122A-2441-4626-849C-1DFDB5A51CE2}"/>
    <dgm:cxn modelId="{C8673931-D6E2-4837-8FDC-4E371F811EF5}" srcId="{04CD4282-B2A9-439B-8393-7B3D3AF2F8BE}" destId="{4DDAFCB7-AE9C-4AF5-9BAF-20472573A2E1}" srcOrd="1" destOrd="0" parTransId="{7970801D-44BB-423B-93E4-399C8532BA77}" sibTransId="{45FF07A3-6CC4-4CF1-A1B8-0AF575355959}"/>
    <dgm:cxn modelId="{AB0A294F-04CC-4822-B3CD-F9DF3EA5B19F}" srcId="{C279BF85-FE73-454C-BF20-ACF0E47FD042}" destId="{CB24FF4B-6B48-42B9-8EA3-24AFB3002F47}" srcOrd="0" destOrd="0" parTransId="{567A98B2-F04B-4475-B91D-940AB0C3692A}" sibTransId="{9A42FA1E-DB9A-4E3E-9976-20588EAE2D5D}"/>
    <dgm:cxn modelId="{9E9465A2-B00D-45C8-BC36-1584BCEBB54B}" srcId="{ECA9B381-337C-4C91-A320-A6F4DFE95F6F}" destId="{3907C321-2159-432A-A121-48F029959A5F}" srcOrd="0" destOrd="0" parTransId="{31C5790D-A59E-4A7A-BD79-B73C2B574A7A}" sibTransId="{1581F067-ED46-49A1-835E-2355CF6E4DE2}"/>
    <dgm:cxn modelId="{BA9C9226-710E-43D8-8E9D-1D37D1DDB44B}" type="presOf" srcId="{CB24FF4B-6B48-42B9-8EA3-24AFB3002F47}" destId="{74289453-5FB9-4060-832C-A9ABAF822D18}" srcOrd="0" destOrd="0" presId="urn:microsoft.com/office/officeart/2005/8/layout/vList5"/>
    <dgm:cxn modelId="{C00FD5E7-2649-42DA-A6BC-E9C74D40BF85}" type="presParOf" srcId="{B5C75C43-D08C-4809-A546-DEB4AFA1618F}" destId="{9143BCB2-EF46-4CC2-B744-D400F840233A}" srcOrd="0" destOrd="0" presId="urn:microsoft.com/office/officeart/2005/8/layout/vList5"/>
    <dgm:cxn modelId="{14192682-F154-441A-BEA1-81430A25F0A6}" type="presParOf" srcId="{9143BCB2-EF46-4CC2-B744-D400F840233A}" destId="{9C138E27-CEFF-41B4-B842-8FD776D74B24}" srcOrd="0" destOrd="0" presId="urn:microsoft.com/office/officeart/2005/8/layout/vList5"/>
    <dgm:cxn modelId="{CAD174DD-AFE5-4676-B8C4-DE28BAFB4113}" type="presParOf" srcId="{9143BCB2-EF46-4CC2-B744-D400F840233A}" destId="{B3751F0D-5021-42C0-8B8B-E332AA8AD590}" srcOrd="1" destOrd="0" presId="urn:microsoft.com/office/officeart/2005/8/layout/vList5"/>
    <dgm:cxn modelId="{70E7D0C9-ACFE-4866-BB6D-284B64B6E685}" type="presParOf" srcId="{B5C75C43-D08C-4809-A546-DEB4AFA1618F}" destId="{82528AD5-B6F6-4E87-A2BB-7E1AB34AEA45}" srcOrd="1" destOrd="0" presId="urn:microsoft.com/office/officeart/2005/8/layout/vList5"/>
    <dgm:cxn modelId="{DBCB2EFB-86D5-4B97-8133-DD9C4122477D}" type="presParOf" srcId="{B5C75C43-D08C-4809-A546-DEB4AFA1618F}" destId="{6B17AE7B-CE09-4845-B799-85A1D620DCEA}" srcOrd="2" destOrd="0" presId="urn:microsoft.com/office/officeart/2005/8/layout/vList5"/>
    <dgm:cxn modelId="{58F3FC7A-9BCD-4F6F-901E-6D71F1B20B75}" type="presParOf" srcId="{6B17AE7B-CE09-4845-B799-85A1D620DCEA}" destId="{4E9D5690-196A-499E-96E9-24841A8CC942}" srcOrd="0" destOrd="0" presId="urn:microsoft.com/office/officeart/2005/8/layout/vList5"/>
    <dgm:cxn modelId="{A186DE78-1E6E-41D2-A7D4-E05820B80652}" type="presParOf" srcId="{6B17AE7B-CE09-4845-B799-85A1D620DCEA}" destId="{D0124533-5E39-47D1-9627-934919B01FE7}" srcOrd="1" destOrd="0" presId="urn:microsoft.com/office/officeart/2005/8/layout/vList5"/>
    <dgm:cxn modelId="{F2FF6A0C-BFF2-4A23-9F60-60C42CB7B51E}" type="presParOf" srcId="{B5C75C43-D08C-4809-A546-DEB4AFA1618F}" destId="{6D83F199-CD94-45DF-A32F-CC170BFB12E0}" srcOrd="3" destOrd="0" presId="urn:microsoft.com/office/officeart/2005/8/layout/vList5"/>
    <dgm:cxn modelId="{EBC31D78-FC5C-4E8A-B812-449C004F3734}" type="presParOf" srcId="{B5C75C43-D08C-4809-A546-DEB4AFA1618F}" destId="{8DFB909E-A8D4-4BBE-AC2A-9AA9EC5D381B}" srcOrd="4" destOrd="0" presId="urn:microsoft.com/office/officeart/2005/8/layout/vList5"/>
    <dgm:cxn modelId="{8F1C6574-20BC-496F-AE1C-3B06BE2080CD}" type="presParOf" srcId="{8DFB909E-A8D4-4BBE-AC2A-9AA9EC5D381B}" destId="{343253DF-952F-489B-85A0-053F626BF1FB}" srcOrd="0" destOrd="0" presId="urn:microsoft.com/office/officeart/2005/8/layout/vList5"/>
    <dgm:cxn modelId="{99E982E6-4ADB-4003-B6F3-1C968C971478}" type="presParOf" srcId="{8DFB909E-A8D4-4BBE-AC2A-9AA9EC5D381B}" destId="{74289453-5FB9-4060-832C-A9ABAF822D1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052953-009E-48A2-B87F-C91148B67EA2}"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BA2CAB73-7899-494D-9310-10F8D10AE0C5}">
      <dgm:prSet phldrT="[Text]" custT="1"/>
      <dgm:spPr/>
      <dgm:t>
        <a:bodyPr/>
        <a:lstStyle/>
        <a:p>
          <a:r>
            <a:rPr lang="en-US" sz="3200" dirty="0" smtClean="0">
              <a:latin typeface="Calibri Light" panose="020F0302020204030204" pitchFamily="34" charset="0"/>
              <a:cs typeface="Calibri Light" panose="020F0302020204030204" pitchFamily="34" charset="0"/>
            </a:rPr>
            <a:t>Basic Member</a:t>
          </a:r>
          <a:endParaRPr lang="en-US" sz="3200" dirty="0">
            <a:latin typeface="Calibri Light" panose="020F0302020204030204" pitchFamily="34" charset="0"/>
            <a:cs typeface="Calibri Light" panose="020F0302020204030204" pitchFamily="34" charset="0"/>
          </a:endParaRPr>
        </a:p>
      </dgm:t>
    </dgm:pt>
    <dgm:pt modelId="{C96316FD-B576-4F33-9729-5AB8E8445F28}" type="parTrans" cxnId="{0AA74E5A-DF97-4F22-9A63-9E14C2F2B087}">
      <dgm:prSet/>
      <dgm:spPr/>
      <dgm:t>
        <a:bodyPr/>
        <a:lstStyle/>
        <a:p>
          <a:endParaRPr lang="en-US"/>
        </a:p>
      </dgm:t>
    </dgm:pt>
    <dgm:pt modelId="{73DF4446-2690-4BD1-AC4E-7BD2488FCEF4}" type="sibTrans" cxnId="{0AA74E5A-DF97-4F22-9A63-9E14C2F2B087}">
      <dgm:prSet/>
      <dgm:spPr/>
      <dgm:t>
        <a:bodyPr/>
        <a:lstStyle/>
        <a:p>
          <a:endParaRPr lang="en-US"/>
        </a:p>
      </dgm:t>
    </dgm:pt>
    <dgm:pt modelId="{A78C1226-A3FE-4EFE-B851-5AB64EF95C28}">
      <dgm:prSet phldrT="[Text]" custT="1"/>
      <dgm:spPr/>
      <dgm:t>
        <a:bodyPr/>
        <a:lstStyle/>
        <a:p>
          <a:r>
            <a:rPr lang="en-US" sz="2000" dirty="0" smtClean="0">
              <a:latin typeface="Calibri Light" panose="020F0302020204030204" pitchFamily="34" charset="0"/>
              <a:cs typeface="Calibri Light" panose="020F0302020204030204" pitchFamily="34" charset="0"/>
            </a:rPr>
            <a:t>2500 points is $5 </a:t>
          </a:r>
          <a:endParaRPr lang="en-US" sz="2000" dirty="0">
            <a:latin typeface="Calibri Light" panose="020F0302020204030204" pitchFamily="34" charset="0"/>
            <a:cs typeface="Calibri Light" panose="020F0302020204030204" pitchFamily="34" charset="0"/>
          </a:endParaRPr>
        </a:p>
      </dgm:t>
    </dgm:pt>
    <dgm:pt modelId="{CF628C2D-55BE-4188-8B2D-78EBA7C7D17F}" type="parTrans" cxnId="{0E30202F-EC76-458B-B04C-77EFFB2C0523}">
      <dgm:prSet/>
      <dgm:spPr/>
      <dgm:t>
        <a:bodyPr/>
        <a:lstStyle/>
        <a:p>
          <a:endParaRPr lang="en-US"/>
        </a:p>
      </dgm:t>
    </dgm:pt>
    <dgm:pt modelId="{1A102EF1-6B1A-4642-8939-EFA33CED5358}" type="sibTrans" cxnId="{0E30202F-EC76-458B-B04C-77EFFB2C0523}">
      <dgm:prSet/>
      <dgm:spPr/>
      <dgm:t>
        <a:bodyPr/>
        <a:lstStyle/>
        <a:p>
          <a:endParaRPr lang="en-US"/>
        </a:p>
      </dgm:t>
    </dgm:pt>
    <dgm:pt modelId="{E364A32F-1422-485D-A938-602BE3737D0C}">
      <dgm:prSet phldrT="[Text]" custT="1"/>
      <dgm:spPr/>
      <dgm:t>
        <a:bodyPr/>
        <a:lstStyle/>
        <a:p>
          <a:r>
            <a:rPr lang="en-US" sz="2000" dirty="0" smtClean="0">
              <a:latin typeface="Calibri Light" panose="020F0302020204030204" pitchFamily="34" charset="0"/>
              <a:cs typeface="Calibri Light" panose="020F0302020204030204" pitchFamily="34" charset="0"/>
            </a:rPr>
            <a:t>1% return </a:t>
          </a:r>
          <a:endParaRPr lang="en-US" sz="2000" dirty="0">
            <a:latin typeface="Calibri Light" panose="020F0302020204030204" pitchFamily="34" charset="0"/>
            <a:cs typeface="Calibri Light" panose="020F0302020204030204" pitchFamily="34" charset="0"/>
          </a:endParaRPr>
        </a:p>
      </dgm:t>
    </dgm:pt>
    <dgm:pt modelId="{AFD77F44-FD2B-46E9-BF99-3C7171F6E026}" type="parTrans" cxnId="{3C9F00DE-3C62-4A26-8B3D-5F8B110F7370}">
      <dgm:prSet/>
      <dgm:spPr/>
      <dgm:t>
        <a:bodyPr/>
        <a:lstStyle/>
        <a:p>
          <a:endParaRPr lang="en-US"/>
        </a:p>
      </dgm:t>
    </dgm:pt>
    <dgm:pt modelId="{64A6D6A3-C94A-41D3-8952-288CAF50AF36}" type="sibTrans" cxnId="{3C9F00DE-3C62-4A26-8B3D-5F8B110F7370}">
      <dgm:prSet/>
      <dgm:spPr/>
      <dgm:t>
        <a:bodyPr/>
        <a:lstStyle/>
        <a:p>
          <a:endParaRPr lang="en-US"/>
        </a:p>
      </dgm:t>
    </dgm:pt>
    <dgm:pt modelId="{685FEB27-4DB7-4BE9-8FB3-85C4D0DF24EC}">
      <dgm:prSet phldrT="[Text]"/>
      <dgm:spPr/>
      <dgm:t>
        <a:bodyPr/>
        <a:lstStyle/>
        <a:p>
          <a:r>
            <a:rPr lang="en-US" dirty="0" smtClean="0">
              <a:latin typeface="Calibri Light" panose="020F0302020204030204" pitchFamily="34" charset="0"/>
              <a:cs typeface="Calibri Light" panose="020F0302020204030204" pitchFamily="34" charset="0"/>
            </a:rPr>
            <a:t>Premium</a:t>
          </a:r>
        </a:p>
        <a:p>
          <a:r>
            <a:rPr lang="en-US" dirty="0" smtClean="0">
              <a:latin typeface="Calibri Light" panose="020F0302020204030204" pitchFamily="34" charset="0"/>
              <a:cs typeface="Calibri Light" panose="020F0302020204030204" pitchFamily="34" charset="0"/>
            </a:rPr>
            <a:t>Member</a:t>
          </a:r>
          <a:endParaRPr lang="en-US" dirty="0">
            <a:latin typeface="Calibri Light" panose="020F0302020204030204" pitchFamily="34" charset="0"/>
            <a:cs typeface="Calibri Light" panose="020F0302020204030204" pitchFamily="34" charset="0"/>
          </a:endParaRPr>
        </a:p>
      </dgm:t>
    </dgm:pt>
    <dgm:pt modelId="{FBDE6FBD-293D-4304-9ED7-4283C3E22FC6}" type="parTrans" cxnId="{6F69851A-35B5-4B0B-BB1D-3664A2353ADE}">
      <dgm:prSet/>
      <dgm:spPr/>
      <dgm:t>
        <a:bodyPr/>
        <a:lstStyle/>
        <a:p>
          <a:endParaRPr lang="en-US"/>
        </a:p>
      </dgm:t>
    </dgm:pt>
    <dgm:pt modelId="{AEA03351-A960-409B-B9A5-F8B769A06208}" type="sibTrans" cxnId="{6F69851A-35B5-4B0B-BB1D-3664A2353ADE}">
      <dgm:prSet/>
      <dgm:spPr/>
      <dgm:t>
        <a:bodyPr/>
        <a:lstStyle/>
        <a:p>
          <a:endParaRPr lang="en-US"/>
        </a:p>
      </dgm:t>
    </dgm:pt>
    <dgm:pt modelId="{319FCF99-1B00-4BBE-BB7D-4E1AB9C700DA}">
      <dgm:prSet phldrT="[Text]" custT="1"/>
      <dgm:spPr/>
      <dgm:t>
        <a:bodyPr/>
        <a:lstStyle/>
        <a:p>
          <a:r>
            <a:rPr lang="en-US" sz="2000" dirty="0" smtClean="0">
              <a:latin typeface="Calibri Light" panose="020F0302020204030204" pitchFamily="34" charset="0"/>
              <a:cs typeface="Calibri Light" panose="020F0302020204030204" pitchFamily="34" charset="0"/>
            </a:rPr>
            <a:t>Spends $1,500 in the calendar year</a:t>
          </a:r>
          <a:endParaRPr lang="en-US" sz="2000" dirty="0">
            <a:latin typeface="Calibri Light" panose="020F0302020204030204" pitchFamily="34" charset="0"/>
            <a:cs typeface="Calibri Light" panose="020F0302020204030204" pitchFamily="34" charset="0"/>
          </a:endParaRPr>
        </a:p>
      </dgm:t>
    </dgm:pt>
    <dgm:pt modelId="{2256D847-12B1-4896-A6BF-B041AF161977}" type="parTrans" cxnId="{02FAD076-8C3D-4000-9236-F732612DF2F3}">
      <dgm:prSet/>
      <dgm:spPr/>
      <dgm:t>
        <a:bodyPr/>
        <a:lstStyle/>
        <a:p>
          <a:endParaRPr lang="en-US"/>
        </a:p>
      </dgm:t>
    </dgm:pt>
    <dgm:pt modelId="{E2B28976-94F4-4CD8-9DBC-2F2FB18D770C}" type="sibTrans" cxnId="{02FAD076-8C3D-4000-9236-F732612DF2F3}">
      <dgm:prSet/>
      <dgm:spPr/>
      <dgm:t>
        <a:bodyPr/>
        <a:lstStyle/>
        <a:p>
          <a:endParaRPr lang="en-US"/>
        </a:p>
      </dgm:t>
    </dgm:pt>
    <dgm:pt modelId="{3A66DC1A-9A58-4594-A9B4-6179A43A37D5}">
      <dgm:prSet phldrT="[Text]" custT="1"/>
      <dgm:spPr/>
      <dgm:t>
        <a:bodyPr/>
        <a:lstStyle/>
        <a:p>
          <a:r>
            <a:rPr lang="en-US" sz="2000" dirty="0" smtClean="0">
              <a:latin typeface="Calibri Light" panose="020F0302020204030204" pitchFamily="34" charset="0"/>
              <a:cs typeface="Calibri Light" panose="020F0302020204030204" pitchFamily="34" charset="0"/>
            </a:rPr>
            <a:t>2% return </a:t>
          </a:r>
          <a:endParaRPr lang="en-US" sz="2000" dirty="0">
            <a:latin typeface="Calibri Light" panose="020F0302020204030204" pitchFamily="34" charset="0"/>
            <a:cs typeface="Calibri Light" panose="020F0302020204030204" pitchFamily="34" charset="0"/>
          </a:endParaRPr>
        </a:p>
      </dgm:t>
    </dgm:pt>
    <dgm:pt modelId="{CF1E953A-7738-42DE-8905-8BB5B21AA6D9}" type="parTrans" cxnId="{7522358F-14AD-4C83-81F6-AF4EDB68E332}">
      <dgm:prSet/>
      <dgm:spPr/>
      <dgm:t>
        <a:bodyPr/>
        <a:lstStyle/>
        <a:p>
          <a:endParaRPr lang="en-US"/>
        </a:p>
      </dgm:t>
    </dgm:pt>
    <dgm:pt modelId="{50A24908-76DE-4893-B1BD-B24ED9C909C8}" type="sibTrans" cxnId="{7522358F-14AD-4C83-81F6-AF4EDB68E332}">
      <dgm:prSet/>
      <dgm:spPr/>
      <dgm:t>
        <a:bodyPr/>
        <a:lstStyle/>
        <a:p>
          <a:endParaRPr lang="en-US"/>
        </a:p>
      </dgm:t>
    </dgm:pt>
    <dgm:pt modelId="{270BCC82-ACB5-4411-8664-A695ED69A1FE}">
      <dgm:prSet phldrT="[Text]" custT="1"/>
      <dgm:spPr/>
      <dgm:t>
        <a:bodyPr/>
        <a:lstStyle/>
        <a:p>
          <a:endParaRPr lang="en-US" sz="2400" dirty="0">
            <a:latin typeface="Calibri Light" panose="020F0302020204030204" pitchFamily="34" charset="0"/>
            <a:cs typeface="Calibri Light" panose="020F0302020204030204" pitchFamily="34" charset="0"/>
          </a:endParaRPr>
        </a:p>
      </dgm:t>
    </dgm:pt>
    <dgm:pt modelId="{D6B67AD1-D9DA-43D0-9AC6-74480ADC000E}" type="parTrans" cxnId="{06FC6C87-AC9D-4323-B317-FD4D7C8BB55E}">
      <dgm:prSet/>
      <dgm:spPr/>
      <dgm:t>
        <a:bodyPr/>
        <a:lstStyle/>
        <a:p>
          <a:endParaRPr lang="en-US"/>
        </a:p>
      </dgm:t>
    </dgm:pt>
    <dgm:pt modelId="{464DCD6B-2283-4581-8497-6CF5C8758132}" type="sibTrans" cxnId="{06FC6C87-AC9D-4323-B317-FD4D7C8BB55E}">
      <dgm:prSet/>
      <dgm:spPr/>
      <dgm:t>
        <a:bodyPr/>
        <a:lstStyle/>
        <a:p>
          <a:endParaRPr lang="en-US"/>
        </a:p>
      </dgm:t>
    </dgm:pt>
    <dgm:pt modelId="{3FD16A76-E9E6-4E6C-BAD7-B655B2D84195}">
      <dgm:prSet phldrT="[Text]" custT="1"/>
      <dgm:spPr/>
      <dgm:t>
        <a:bodyPr/>
        <a:lstStyle/>
        <a:p>
          <a:endParaRPr lang="en-US" sz="2000" dirty="0">
            <a:latin typeface="Calibri Light" panose="020F0302020204030204" pitchFamily="34" charset="0"/>
            <a:cs typeface="Calibri Light" panose="020F0302020204030204" pitchFamily="34" charset="0"/>
          </a:endParaRPr>
        </a:p>
      </dgm:t>
    </dgm:pt>
    <dgm:pt modelId="{5571ACBA-ECF3-4DE6-9823-95F5D9627100}" type="parTrans" cxnId="{FBFE51D9-C70A-4D48-B1CA-B20B22CE1D1E}">
      <dgm:prSet/>
      <dgm:spPr/>
      <dgm:t>
        <a:bodyPr/>
        <a:lstStyle/>
        <a:p>
          <a:endParaRPr lang="en-US"/>
        </a:p>
      </dgm:t>
    </dgm:pt>
    <dgm:pt modelId="{18CE9A76-E8FC-4644-826A-E496561B2F1C}" type="sibTrans" cxnId="{FBFE51D9-C70A-4D48-B1CA-B20B22CE1D1E}">
      <dgm:prSet/>
      <dgm:spPr/>
      <dgm:t>
        <a:bodyPr/>
        <a:lstStyle/>
        <a:p>
          <a:endParaRPr lang="en-US"/>
        </a:p>
      </dgm:t>
    </dgm:pt>
    <dgm:pt modelId="{AC638097-D431-4188-A835-006BBEA63887}" type="pres">
      <dgm:prSet presAssocID="{B9052953-009E-48A2-B87F-C91148B67EA2}" presName="Name0" presStyleCnt="0">
        <dgm:presLayoutVars>
          <dgm:dir/>
          <dgm:animLvl val="lvl"/>
          <dgm:resizeHandles/>
        </dgm:presLayoutVars>
      </dgm:prSet>
      <dgm:spPr/>
      <dgm:t>
        <a:bodyPr/>
        <a:lstStyle/>
        <a:p>
          <a:endParaRPr lang="en-US"/>
        </a:p>
      </dgm:t>
    </dgm:pt>
    <dgm:pt modelId="{86B47D8E-E4EA-42A8-B0C1-C0B5DF9CE044}" type="pres">
      <dgm:prSet presAssocID="{BA2CAB73-7899-494D-9310-10F8D10AE0C5}" presName="linNode" presStyleCnt="0"/>
      <dgm:spPr/>
    </dgm:pt>
    <dgm:pt modelId="{9702C2EC-7CCD-4D5F-AF0A-72F4FB8E557B}" type="pres">
      <dgm:prSet presAssocID="{BA2CAB73-7899-494D-9310-10F8D10AE0C5}" presName="parentShp" presStyleLbl="node1" presStyleIdx="0" presStyleCnt="2">
        <dgm:presLayoutVars>
          <dgm:bulletEnabled val="1"/>
        </dgm:presLayoutVars>
      </dgm:prSet>
      <dgm:spPr/>
      <dgm:t>
        <a:bodyPr/>
        <a:lstStyle/>
        <a:p>
          <a:endParaRPr lang="en-US"/>
        </a:p>
      </dgm:t>
    </dgm:pt>
    <dgm:pt modelId="{37F9D7F6-DDCE-44FB-A3BC-093A1399FEA3}" type="pres">
      <dgm:prSet presAssocID="{BA2CAB73-7899-494D-9310-10F8D10AE0C5}" presName="childShp" presStyleLbl="bgAccFollowNode1" presStyleIdx="0" presStyleCnt="2" custLinFactNeighborX="849">
        <dgm:presLayoutVars>
          <dgm:bulletEnabled val="1"/>
        </dgm:presLayoutVars>
      </dgm:prSet>
      <dgm:spPr/>
      <dgm:t>
        <a:bodyPr/>
        <a:lstStyle/>
        <a:p>
          <a:endParaRPr lang="en-US"/>
        </a:p>
      </dgm:t>
    </dgm:pt>
    <dgm:pt modelId="{D6153BB4-9B96-4B31-A5A9-523434B57966}" type="pres">
      <dgm:prSet presAssocID="{73DF4446-2690-4BD1-AC4E-7BD2488FCEF4}" presName="spacing" presStyleCnt="0"/>
      <dgm:spPr/>
    </dgm:pt>
    <dgm:pt modelId="{11A24AEE-740A-45B9-BF12-F3EAE7BF7CB1}" type="pres">
      <dgm:prSet presAssocID="{685FEB27-4DB7-4BE9-8FB3-85C4D0DF24EC}" presName="linNode" presStyleCnt="0"/>
      <dgm:spPr/>
    </dgm:pt>
    <dgm:pt modelId="{2E867847-B861-41AA-8C1B-79BD66825658}" type="pres">
      <dgm:prSet presAssocID="{685FEB27-4DB7-4BE9-8FB3-85C4D0DF24EC}" presName="parentShp" presStyleLbl="node1" presStyleIdx="1" presStyleCnt="2">
        <dgm:presLayoutVars>
          <dgm:bulletEnabled val="1"/>
        </dgm:presLayoutVars>
      </dgm:prSet>
      <dgm:spPr/>
      <dgm:t>
        <a:bodyPr/>
        <a:lstStyle/>
        <a:p>
          <a:endParaRPr lang="en-US"/>
        </a:p>
      </dgm:t>
    </dgm:pt>
    <dgm:pt modelId="{281220BA-349E-4BC3-95F3-557D7DAFA867}" type="pres">
      <dgm:prSet presAssocID="{685FEB27-4DB7-4BE9-8FB3-85C4D0DF24EC}" presName="childShp" presStyleLbl="bgAccFollowNode1" presStyleIdx="1" presStyleCnt="2">
        <dgm:presLayoutVars>
          <dgm:bulletEnabled val="1"/>
        </dgm:presLayoutVars>
      </dgm:prSet>
      <dgm:spPr/>
      <dgm:t>
        <a:bodyPr/>
        <a:lstStyle/>
        <a:p>
          <a:endParaRPr lang="en-US"/>
        </a:p>
      </dgm:t>
    </dgm:pt>
  </dgm:ptLst>
  <dgm:cxnLst>
    <dgm:cxn modelId="{0AA74E5A-DF97-4F22-9A63-9E14C2F2B087}" srcId="{B9052953-009E-48A2-B87F-C91148B67EA2}" destId="{BA2CAB73-7899-494D-9310-10F8D10AE0C5}" srcOrd="0" destOrd="0" parTransId="{C96316FD-B576-4F33-9729-5AB8E8445F28}" sibTransId="{73DF4446-2690-4BD1-AC4E-7BD2488FCEF4}"/>
    <dgm:cxn modelId="{28515604-73EB-4D43-94F4-F98EF2B78391}" type="presOf" srcId="{319FCF99-1B00-4BBE-BB7D-4E1AB9C700DA}" destId="{281220BA-349E-4BC3-95F3-557D7DAFA867}" srcOrd="0" destOrd="1" presId="urn:microsoft.com/office/officeart/2005/8/layout/vList6"/>
    <dgm:cxn modelId="{FBFE51D9-C70A-4D48-B1CA-B20B22CE1D1E}" srcId="{685FEB27-4DB7-4BE9-8FB3-85C4D0DF24EC}" destId="{3FD16A76-E9E6-4E6C-BAD7-B655B2D84195}" srcOrd="0" destOrd="0" parTransId="{5571ACBA-ECF3-4DE6-9823-95F5D9627100}" sibTransId="{18CE9A76-E8FC-4644-826A-E496561B2F1C}"/>
    <dgm:cxn modelId="{7522358F-14AD-4C83-81F6-AF4EDB68E332}" srcId="{685FEB27-4DB7-4BE9-8FB3-85C4D0DF24EC}" destId="{3A66DC1A-9A58-4594-A9B4-6179A43A37D5}" srcOrd="2" destOrd="0" parTransId="{CF1E953A-7738-42DE-8905-8BB5B21AA6D9}" sibTransId="{50A24908-76DE-4893-B1BD-B24ED9C909C8}"/>
    <dgm:cxn modelId="{770E52D4-57A4-411F-8017-A506CD11DF4A}" type="presOf" srcId="{A78C1226-A3FE-4EFE-B851-5AB64EF95C28}" destId="{37F9D7F6-DDCE-44FB-A3BC-093A1399FEA3}" srcOrd="0" destOrd="1" presId="urn:microsoft.com/office/officeart/2005/8/layout/vList6"/>
    <dgm:cxn modelId="{F42AB2DB-78E8-4A4B-949B-289D9BFEE3C5}" type="presOf" srcId="{B9052953-009E-48A2-B87F-C91148B67EA2}" destId="{AC638097-D431-4188-A835-006BBEA63887}" srcOrd="0" destOrd="0" presId="urn:microsoft.com/office/officeart/2005/8/layout/vList6"/>
    <dgm:cxn modelId="{D2212F17-35BB-4ED1-B99F-BB21215BA5BE}" type="presOf" srcId="{685FEB27-4DB7-4BE9-8FB3-85C4D0DF24EC}" destId="{2E867847-B861-41AA-8C1B-79BD66825658}" srcOrd="0" destOrd="0" presId="urn:microsoft.com/office/officeart/2005/8/layout/vList6"/>
    <dgm:cxn modelId="{06FC6C87-AC9D-4323-B317-FD4D7C8BB55E}" srcId="{BA2CAB73-7899-494D-9310-10F8D10AE0C5}" destId="{270BCC82-ACB5-4411-8664-A695ED69A1FE}" srcOrd="0" destOrd="0" parTransId="{D6B67AD1-D9DA-43D0-9AC6-74480ADC000E}" sibTransId="{464DCD6B-2283-4581-8497-6CF5C8758132}"/>
    <dgm:cxn modelId="{0E30202F-EC76-458B-B04C-77EFFB2C0523}" srcId="{BA2CAB73-7899-494D-9310-10F8D10AE0C5}" destId="{A78C1226-A3FE-4EFE-B851-5AB64EF95C28}" srcOrd="1" destOrd="0" parTransId="{CF628C2D-55BE-4188-8B2D-78EBA7C7D17F}" sibTransId="{1A102EF1-6B1A-4642-8939-EFA33CED5358}"/>
    <dgm:cxn modelId="{6F69851A-35B5-4B0B-BB1D-3664A2353ADE}" srcId="{B9052953-009E-48A2-B87F-C91148B67EA2}" destId="{685FEB27-4DB7-4BE9-8FB3-85C4D0DF24EC}" srcOrd="1" destOrd="0" parTransId="{FBDE6FBD-293D-4304-9ED7-4283C3E22FC6}" sibTransId="{AEA03351-A960-409B-B9A5-F8B769A06208}"/>
    <dgm:cxn modelId="{55B08636-D760-424A-A159-A650149326FB}" type="presOf" srcId="{3A66DC1A-9A58-4594-A9B4-6179A43A37D5}" destId="{281220BA-349E-4BC3-95F3-557D7DAFA867}" srcOrd="0" destOrd="2" presId="urn:microsoft.com/office/officeart/2005/8/layout/vList6"/>
    <dgm:cxn modelId="{C3767E53-37FA-45B3-B556-1661C8A6D5C7}" type="presOf" srcId="{E364A32F-1422-485D-A938-602BE3737D0C}" destId="{37F9D7F6-DDCE-44FB-A3BC-093A1399FEA3}" srcOrd="0" destOrd="2" presId="urn:microsoft.com/office/officeart/2005/8/layout/vList6"/>
    <dgm:cxn modelId="{3C9F00DE-3C62-4A26-8B3D-5F8B110F7370}" srcId="{BA2CAB73-7899-494D-9310-10F8D10AE0C5}" destId="{E364A32F-1422-485D-A938-602BE3737D0C}" srcOrd="2" destOrd="0" parTransId="{AFD77F44-FD2B-46E9-BF99-3C7171F6E026}" sibTransId="{64A6D6A3-C94A-41D3-8952-288CAF50AF36}"/>
    <dgm:cxn modelId="{F68F1D47-B7C7-4023-8047-439B4227F6E8}" type="presOf" srcId="{270BCC82-ACB5-4411-8664-A695ED69A1FE}" destId="{37F9D7F6-DDCE-44FB-A3BC-093A1399FEA3}" srcOrd="0" destOrd="0" presId="urn:microsoft.com/office/officeart/2005/8/layout/vList6"/>
    <dgm:cxn modelId="{6986B63F-C5B7-44AE-B39F-1829BBEE6135}" type="presOf" srcId="{3FD16A76-E9E6-4E6C-BAD7-B655B2D84195}" destId="{281220BA-349E-4BC3-95F3-557D7DAFA867}" srcOrd="0" destOrd="0" presId="urn:microsoft.com/office/officeart/2005/8/layout/vList6"/>
    <dgm:cxn modelId="{02FAD076-8C3D-4000-9236-F732612DF2F3}" srcId="{685FEB27-4DB7-4BE9-8FB3-85C4D0DF24EC}" destId="{319FCF99-1B00-4BBE-BB7D-4E1AB9C700DA}" srcOrd="1" destOrd="0" parTransId="{2256D847-12B1-4896-A6BF-B041AF161977}" sibTransId="{E2B28976-94F4-4CD8-9DBC-2F2FB18D770C}"/>
    <dgm:cxn modelId="{D3E26F65-149A-4104-9158-92499F2053A9}" type="presOf" srcId="{BA2CAB73-7899-494D-9310-10F8D10AE0C5}" destId="{9702C2EC-7CCD-4D5F-AF0A-72F4FB8E557B}" srcOrd="0" destOrd="0" presId="urn:microsoft.com/office/officeart/2005/8/layout/vList6"/>
    <dgm:cxn modelId="{7B2DFDC1-A4AE-4E78-8B1C-29990524B786}" type="presParOf" srcId="{AC638097-D431-4188-A835-006BBEA63887}" destId="{86B47D8E-E4EA-42A8-B0C1-C0B5DF9CE044}" srcOrd="0" destOrd="0" presId="urn:microsoft.com/office/officeart/2005/8/layout/vList6"/>
    <dgm:cxn modelId="{24AA78ED-B290-4CDE-90E3-46BBA564B5CD}" type="presParOf" srcId="{86B47D8E-E4EA-42A8-B0C1-C0B5DF9CE044}" destId="{9702C2EC-7CCD-4D5F-AF0A-72F4FB8E557B}" srcOrd="0" destOrd="0" presId="urn:microsoft.com/office/officeart/2005/8/layout/vList6"/>
    <dgm:cxn modelId="{FEEC743D-E0F2-4C44-B347-A784A546E477}" type="presParOf" srcId="{86B47D8E-E4EA-42A8-B0C1-C0B5DF9CE044}" destId="{37F9D7F6-DDCE-44FB-A3BC-093A1399FEA3}" srcOrd="1" destOrd="0" presId="urn:microsoft.com/office/officeart/2005/8/layout/vList6"/>
    <dgm:cxn modelId="{A69AC195-4D68-4281-8A86-873BB500E4C0}" type="presParOf" srcId="{AC638097-D431-4188-A835-006BBEA63887}" destId="{D6153BB4-9B96-4B31-A5A9-523434B57966}" srcOrd="1" destOrd="0" presId="urn:microsoft.com/office/officeart/2005/8/layout/vList6"/>
    <dgm:cxn modelId="{A4488690-87AE-47FE-827D-1EF9640D0854}" type="presParOf" srcId="{AC638097-D431-4188-A835-006BBEA63887}" destId="{11A24AEE-740A-45B9-BF12-F3EAE7BF7CB1}" srcOrd="2" destOrd="0" presId="urn:microsoft.com/office/officeart/2005/8/layout/vList6"/>
    <dgm:cxn modelId="{AA8F73E0-BDFF-4E45-96DA-5E45ECE19827}" type="presParOf" srcId="{11A24AEE-740A-45B9-BF12-F3EAE7BF7CB1}" destId="{2E867847-B861-41AA-8C1B-79BD66825658}" srcOrd="0" destOrd="0" presId="urn:microsoft.com/office/officeart/2005/8/layout/vList6"/>
    <dgm:cxn modelId="{9154F75C-69DA-481C-9B30-F1F24A87F92D}" type="presParOf" srcId="{11A24AEE-740A-45B9-BF12-F3EAE7BF7CB1}" destId="{281220BA-349E-4BC3-95F3-557D7DAFA867}"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51F0D-5021-42C0-8B8B-E332AA8AD590}">
      <dsp:nvSpPr>
        <dsp:cNvPr id="0" name=""/>
        <dsp:cNvSpPr/>
      </dsp:nvSpPr>
      <dsp:spPr>
        <a:xfrm rot="5400000">
          <a:off x="4498188" y="-1715130"/>
          <a:ext cx="983505" cy="4696415"/>
        </a:xfrm>
        <a:prstGeom prst="round2SameRect">
          <a:avLst/>
        </a:prstGeom>
        <a:solidFill>
          <a:schemeClr val="accent6">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US" sz="2200" kern="1200" dirty="0" smtClean="0">
              <a:solidFill>
                <a:schemeClr val="accent6">
                  <a:lumMod val="25000"/>
                </a:schemeClr>
              </a:solidFill>
              <a:latin typeface="Calibri Light" panose="020F0302020204030204" pitchFamily="34" charset="0"/>
              <a:cs typeface="Calibri Light" panose="020F0302020204030204" pitchFamily="34" charset="0"/>
            </a:rPr>
            <a:t>Product display and advertisement</a:t>
          </a:r>
          <a:endParaRPr lang="en-US" sz="2200" kern="1200" dirty="0">
            <a:solidFill>
              <a:schemeClr val="accent6">
                <a:lumMod val="25000"/>
              </a:schemeClr>
            </a:solidFill>
            <a:latin typeface="Calibri Light" panose="020F0302020204030204" pitchFamily="34" charset="0"/>
            <a:cs typeface="Calibri Light" panose="020F0302020204030204" pitchFamily="34" charset="0"/>
          </a:endParaRPr>
        </a:p>
      </dsp:txBody>
      <dsp:txXfrm rot="-5400000">
        <a:off x="2641734" y="189335"/>
        <a:ext cx="4648404" cy="887483"/>
      </dsp:txXfrm>
    </dsp:sp>
    <dsp:sp modelId="{9C138E27-CEFF-41B4-B842-8FD776D74B24}">
      <dsp:nvSpPr>
        <dsp:cNvPr id="0" name=""/>
        <dsp:cNvSpPr/>
      </dsp:nvSpPr>
      <dsp:spPr>
        <a:xfrm>
          <a:off x="0" y="1862"/>
          <a:ext cx="2641733" cy="122938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CA" sz="2500" kern="1200" dirty="0" smtClean="0">
              <a:solidFill>
                <a:schemeClr val="bg1"/>
              </a:solidFill>
              <a:latin typeface="Calibri Light" panose="020F0302020204030204" pitchFamily="34" charset="0"/>
              <a:cs typeface="Calibri Light" panose="020F0302020204030204" pitchFamily="34" charset="0"/>
            </a:rPr>
            <a:t>Low frequency of customer purchases</a:t>
          </a:r>
          <a:endParaRPr lang="en-US" sz="2500" kern="1200" dirty="0">
            <a:solidFill>
              <a:schemeClr val="bg1"/>
            </a:solidFill>
            <a:latin typeface="Calibri Light" panose="020F0302020204030204" pitchFamily="34" charset="0"/>
            <a:cs typeface="Calibri Light" panose="020F0302020204030204" pitchFamily="34" charset="0"/>
          </a:endParaRPr>
        </a:p>
      </dsp:txBody>
      <dsp:txXfrm>
        <a:off x="60013" y="61875"/>
        <a:ext cx="2521707" cy="1109356"/>
      </dsp:txXfrm>
    </dsp:sp>
    <dsp:sp modelId="{D0124533-5E39-47D1-9627-934919B01FE7}">
      <dsp:nvSpPr>
        <dsp:cNvPr id="0" name=""/>
        <dsp:cNvSpPr/>
      </dsp:nvSpPr>
      <dsp:spPr>
        <a:xfrm rot="5400000">
          <a:off x="4432072" y="-440802"/>
          <a:ext cx="1115738" cy="4696415"/>
        </a:xfrm>
        <a:prstGeom prst="round2SameRect">
          <a:avLst/>
        </a:prstGeom>
        <a:solidFill>
          <a:schemeClr val="accent6">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US" sz="2200" kern="1200" dirty="0" smtClean="0">
              <a:solidFill>
                <a:schemeClr val="accent6">
                  <a:lumMod val="25000"/>
                </a:schemeClr>
              </a:solidFill>
              <a:latin typeface="Calibri Light" panose="020F0302020204030204" pitchFamily="34" charset="0"/>
              <a:cs typeface="Calibri Light" panose="020F0302020204030204" pitchFamily="34" charset="0"/>
            </a:rPr>
            <a:t>In-store visit to purchase online</a:t>
          </a:r>
          <a:endParaRPr lang="en-US" sz="2200" kern="1200" dirty="0">
            <a:solidFill>
              <a:schemeClr val="accent6">
                <a:lumMod val="25000"/>
              </a:schemeClr>
            </a:solidFill>
            <a:latin typeface="Calibri Light" panose="020F0302020204030204" pitchFamily="34" charset="0"/>
            <a:cs typeface="Calibri Light" panose="020F0302020204030204" pitchFamily="34" charset="0"/>
          </a:endParaRPr>
        </a:p>
        <a:p>
          <a:pPr marL="228600" lvl="1" indent="-228600" algn="l" defTabSz="977900">
            <a:lnSpc>
              <a:spcPct val="90000"/>
            </a:lnSpc>
            <a:spcBef>
              <a:spcPct val="0"/>
            </a:spcBef>
            <a:spcAft>
              <a:spcPct val="15000"/>
            </a:spcAft>
            <a:buChar char="••"/>
          </a:pPr>
          <a:r>
            <a:rPr lang="en-US" sz="2200" kern="1200" dirty="0" smtClean="0">
              <a:solidFill>
                <a:schemeClr val="accent6">
                  <a:lumMod val="25000"/>
                </a:schemeClr>
              </a:solidFill>
              <a:latin typeface="Calibri Light" panose="020F0302020204030204" pitchFamily="34" charset="0"/>
              <a:cs typeface="Calibri Light" panose="020F0302020204030204" pitchFamily="34" charset="0"/>
            </a:rPr>
            <a:t>Customers reluctant to approach employees</a:t>
          </a:r>
          <a:endParaRPr lang="en-US" sz="2200" kern="1200" dirty="0">
            <a:solidFill>
              <a:schemeClr val="accent6">
                <a:lumMod val="25000"/>
              </a:schemeClr>
            </a:solidFill>
            <a:latin typeface="Calibri Light" panose="020F0302020204030204" pitchFamily="34" charset="0"/>
            <a:cs typeface="Calibri Light" panose="020F0302020204030204" pitchFamily="34" charset="0"/>
          </a:endParaRPr>
        </a:p>
      </dsp:txBody>
      <dsp:txXfrm rot="-5400000">
        <a:off x="2641734" y="1404002"/>
        <a:ext cx="4641949" cy="1006806"/>
      </dsp:txXfrm>
    </dsp:sp>
    <dsp:sp modelId="{4E9D5690-196A-499E-96E9-24841A8CC942}">
      <dsp:nvSpPr>
        <dsp:cNvPr id="0" name=""/>
        <dsp:cNvSpPr/>
      </dsp:nvSpPr>
      <dsp:spPr>
        <a:xfrm>
          <a:off x="0" y="1292714"/>
          <a:ext cx="2641733" cy="122938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CA" sz="2700" kern="1200" dirty="0" smtClean="0">
              <a:solidFill>
                <a:schemeClr val="bg1"/>
              </a:solidFill>
              <a:latin typeface="Calibri Light" panose="020F0302020204030204" pitchFamily="34" charset="0"/>
              <a:cs typeface="Calibri Light" panose="020F0302020204030204" pitchFamily="34" charset="0"/>
            </a:rPr>
            <a:t>Low conversion rate</a:t>
          </a:r>
          <a:endParaRPr lang="en-US" sz="2700" kern="1200" dirty="0">
            <a:solidFill>
              <a:schemeClr val="bg1"/>
            </a:solidFill>
            <a:latin typeface="Calibri Light" panose="020F0302020204030204" pitchFamily="34" charset="0"/>
            <a:cs typeface="Calibri Light" panose="020F0302020204030204" pitchFamily="34" charset="0"/>
          </a:endParaRPr>
        </a:p>
      </dsp:txBody>
      <dsp:txXfrm>
        <a:off x="60013" y="1352727"/>
        <a:ext cx="2521707" cy="1109356"/>
      </dsp:txXfrm>
    </dsp:sp>
    <dsp:sp modelId="{74289453-5FB9-4060-832C-A9ABAF822D18}">
      <dsp:nvSpPr>
        <dsp:cNvPr id="0" name=""/>
        <dsp:cNvSpPr/>
      </dsp:nvSpPr>
      <dsp:spPr>
        <a:xfrm rot="5400000">
          <a:off x="4498188" y="850049"/>
          <a:ext cx="983505" cy="4696415"/>
        </a:xfrm>
        <a:prstGeom prst="round2SameRect">
          <a:avLst/>
        </a:prstGeom>
        <a:solidFill>
          <a:schemeClr val="accent6">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US" sz="2200" kern="1200" dirty="0" smtClean="0">
              <a:solidFill>
                <a:schemeClr val="accent6">
                  <a:lumMod val="25000"/>
                </a:schemeClr>
              </a:solidFill>
              <a:latin typeface="Calibri Light" panose="020F0302020204030204" pitchFamily="34" charset="0"/>
              <a:cs typeface="Calibri Light" panose="020F0302020204030204" pitchFamily="34" charset="0"/>
            </a:rPr>
            <a:t>Increase traffic to low traffic locations and dealer stores</a:t>
          </a:r>
          <a:endParaRPr lang="en-US" sz="2200" kern="1200" dirty="0">
            <a:solidFill>
              <a:schemeClr val="accent6">
                <a:lumMod val="25000"/>
              </a:schemeClr>
            </a:solidFill>
            <a:latin typeface="Calibri Light" panose="020F0302020204030204" pitchFamily="34" charset="0"/>
            <a:cs typeface="Calibri Light" panose="020F0302020204030204" pitchFamily="34" charset="0"/>
          </a:endParaRPr>
        </a:p>
      </dsp:txBody>
      <dsp:txXfrm rot="-5400000">
        <a:off x="2641734" y="2754515"/>
        <a:ext cx="4648404" cy="887483"/>
      </dsp:txXfrm>
    </dsp:sp>
    <dsp:sp modelId="{343253DF-952F-489B-85A0-053F626BF1FB}">
      <dsp:nvSpPr>
        <dsp:cNvPr id="0" name=""/>
        <dsp:cNvSpPr/>
      </dsp:nvSpPr>
      <dsp:spPr>
        <a:xfrm>
          <a:off x="0" y="2583565"/>
          <a:ext cx="2641733" cy="122938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CA" sz="2700" b="0" i="0" u="none" kern="1200" dirty="0" smtClean="0">
              <a:latin typeface="Calibri Light" panose="020F0302020204030204" pitchFamily="34" charset="0"/>
              <a:cs typeface="Calibri Light" panose="020F0302020204030204" pitchFamily="34" charset="0"/>
            </a:rPr>
            <a:t>Low customer reach</a:t>
          </a:r>
          <a:endParaRPr lang="en-US" sz="2700" kern="1200" dirty="0">
            <a:solidFill>
              <a:schemeClr val="bg1"/>
            </a:solidFill>
            <a:latin typeface="Calibri Light" panose="020F0302020204030204" pitchFamily="34" charset="0"/>
            <a:cs typeface="Calibri Light" panose="020F0302020204030204" pitchFamily="34" charset="0"/>
          </a:endParaRPr>
        </a:p>
      </dsp:txBody>
      <dsp:txXfrm>
        <a:off x="60013" y="2643578"/>
        <a:ext cx="2521707" cy="11093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9D7F6-DDCE-44FB-A3BC-093A1399FEA3}">
      <dsp:nvSpPr>
        <dsp:cNvPr id="0" name=""/>
        <dsp:cNvSpPr/>
      </dsp:nvSpPr>
      <dsp:spPr>
        <a:xfrm>
          <a:off x="1843404" y="467"/>
          <a:ext cx="2765107" cy="1824411"/>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endParaRPr lang="en-US" sz="2400" kern="1200" dirty="0">
            <a:latin typeface="Calibri Light" panose="020F0302020204030204" pitchFamily="34" charset="0"/>
            <a:cs typeface="Calibri Light" panose="020F0302020204030204" pitchFamily="34" charset="0"/>
          </a:endParaRPr>
        </a:p>
        <a:p>
          <a:pPr marL="228600" lvl="1" indent="-228600" algn="l" defTabSz="889000">
            <a:lnSpc>
              <a:spcPct val="90000"/>
            </a:lnSpc>
            <a:spcBef>
              <a:spcPct val="0"/>
            </a:spcBef>
            <a:spcAft>
              <a:spcPct val="15000"/>
            </a:spcAft>
            <a:buChar char="••"/>
          </a:pPr>
          <a:r>
            <a:rPr lang="en-US" sz="2000" kern="1200" dirty="0" smtClean="0">
              <a:latin typeface="Calibri Light" panose="020F0302020204030204" pitchFamily="34" charset="0"/>
              <a:cs typeface="Calibri Light" panose="020F0302020204030204" pitchFamily="34" charset="0"/>
            </a:rPr>
            <a:t>2500 points is $5 </a:t>
          </a:r>
          <a:endParaRPr lang="en-US" sz="2000" kern="1200" dirty="0">
            <a:latin typeface="Calibri Light" panose="020F0302020204030204" pitchFamily="34" charset="0"/>
            <a:cs typeface="Calibri Light" panose="020F0302020204030204" pitchFamily="34" charset="0"/>
          </a:endParaRPr>
        </a:p>
        <a:p>
          <a:pPr marL="228600" lvl="1" indent="-228600" algn="l" defTabSz="889000">
            <a:lnSpc>
              <a:spcPct val="90000"/>
            </a:lnSpc>
            <a:spcBef>
              <a:spcPct val="0"/>
            </a:spcBef>
            <a:spcAft>
              <a:spcPct val="15000"/>
            </a:spcAft>
            <a:buChar char="••"/>
          </a:pPr>
          <a:r>
            <a:rPr lang="en-US" sz="2000" kern="1200" dirty="0" smtClean="0">
              <a:latin typeface="Calibri Light" panose="020F0302020204030204" pitchFamily="34" charset="0"/>
              <a:cs typeface="Calibri Light" panose="020F0302020204030204" pitchFamily="34" charset="0"/>
            </a:rPr>
            <a:t>1% return </a:t>
          </a:r>
          <a:endParaRPr lang="en-US" sz="2000" kern="1200" dirty="0">
            <a:latin typeface="Calibri Light" panose="020F0302020204030204" pitchFamily="34" charset="0"/>
            <a:cs typeface="Calibri Light" panose="020F0302020204030204" pitchFamily="34" charset="0"/>
          </a:endParaRPr>
        </a:p>
      </dsp:txBody>
      <dsp:txXfrm>
        <a:off x="1843404" y="228518"/>
        <a:ext cx="2080953" cy="1368309"/>
      </dsp:txXfrm>
    </dsp:sp>
    <dsp:sp modelId="{9702C2EC-7CCD-4D5F-AF0A-72F4FB8E557B}">
      <dsp:nvSpPr>
        <dsp:cNvPr id="0" name=""/>
        <dsp:cNvSpPr/>
      </dsp:nvSpPr>
      <dsp:spPr>
        <a:xfrm>
          <a:off x="0" y="467"/>
          <a:ext cx="1843404" cy="18244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smtClean="0">
              <a:latin typeface="Calibri Light" panose="020F0302020204030204" pitchFamily="34" charset="0"/>
              <a:cs typeface="Calibri Light" panose="020F0302020204030204" pitchFamily="34" charset="0"/>
            </a:rPr>
            <a:t>Basic Member</a:t>
          </a:r>
          <a:endParaRPr lang="en-US" sz="3200" kern="1200" dirty="0">
            <a:latin typeface="Calibri Light" panose="020F0302020204030204" pitchFamily="34" charset="0"/>
            <a:cs typeface="Calibri Light" panose="020F0302020204030204" pitchFamily="34" charset="0"/>
          </a:endParaRPr>
        </a:p>
      </dsp:txBody>
      <dsp:txXfrm>
        <a:off x="89060" y="89527"/>
        <a:ext cx="1665284" cy="1646291"/>
      </dsp:txXfrm>
    </dsp:sp>
    <dsp:sp modelId="{281220BA-349E-4BC3-95F3-557D7DAFA867}">
      <dsp:nvSpPr>
        <dsp:cNvPr id="0" name=""/>
        <dsp:cNvSpPr/>
      </dsp:nvSpPr>
      <dsp:spPr>
        <a:xfrm>
          <a:off x="1843404" y="2007320"/>
          <a:ext cx="2765107" cy="1824411"/>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latin typeface="Calibri Light" panose="020F0302020204030204" pitchFamily="34" charset="0"/>
            <a:cs typeface="Calibri Light" panose="020F0302020204030204" pitchFamily="34" charset="0"/>
          </a:endParaRPr>
        </a:p>
        <a:p>
          <a:pPr marL="228600" lvl="1" indent="-228600" algn="l" defTabSz="889000">
            <a:lnSpc>
              <a:spcPct val="90000"/>
            </a:lnSpc>
            <a:spcBef>
              <a:spcPct val="0"/>
            </a:spcBef>
            <a:spcAft>
              <a:spcPct val="15000"/>
            </a:spcAft>
            <a:buChar char="••"/>
          </a:pPr>
          <a:r>
            <a:rPr lang="en-US" sz="2000" kern="1200" dirty="0" smtClean="0">
              <a:latin typeface="Calibri Light" panose="020F0302020204030204" pitchFamily="34" charset="0"/>
              <a:cs typeface="Calibri Light" panose="020F0302020204030204" pitchFamily="34" charset="0"/>
            </a:rPr>
            <a:t>Spends $1,500 in the calendar year</a:t>
          </a:r>
          <a:endParaRPr lang="en-US" sz="2000" kern="1200" dirty="0">
            <a:latin typeface="Calibri Light" panose="020F0302020204030204" pitchFamily="34" charset="0"/>
            <a:cs typeface="Calibri Light" panose="020F0302020204030204" pitchFamily="34" charset="0"/>
          </a:endParaRPr>
        </a:p>
        <a:p>
          <a:pPr marL="228600" lvl="1" indent="-228600" algn="l" defTabSz="889000">
            <a:lnSpc>
              <a:spcPct val="90000"/>
            </a:lnSpc>
            <a:spcBef>
              <a:spcPct val="0"/>
            </a:spcBef>
            <a:spcAft>
              <a:spcPct val="15000"/>
            </a:spcAft>
            <a:buChar char="••"/>
          </a:pPr>
          <a:r>
            <a:rPr lang="en-US" sz="2000" kern="1200" dirty="0" smtClean="0">
              <a:latin typeface="Calibri Light" panose="020F0302020204030204" pitchFamily="34" charset="0"/>
              <a:cs typeface="Calibri Light" panose="020F0302020204030204" pitchFamily="34" charset="0"/>
            </a:rPr>
            <a:t>2% return </a:t>
          </a:r>
          <a:endParaRPr lang="en-US" sz="2000" kern="1200" dirty="0">
            <a:latin typeface="Calibri Light" panose="020F0302020204030204" pitchFamily="34" charset="0"/>
            <a:cs typeface="Calibri Light" panose="020F0302020204030204" pitchFamily="34" charset="0"/>
          </a:endParaRPr>
        </a:p>
      </dsp:txBody>
      <dsp:txXfrm>
        <a:off x="1843404" y="2235371"/>
        <a:ext cx="2080953" cy="1368309"/>
      </dsp:txXfrm>
    </dsp:sp>
    <dsp:sp modelId="{2E867847-B861-41AA-8C1B-79BD66825658}">
      <dsp:nvSpPr>
        <dsp:cNvPr id="0" name=""/>
        <dsp:cNvSpPr/>
      </dsp:nvSpPr>
      <dsp:spPr>
        <a:xfrm>
          <a:off x="0" y="2007320"/>
          <a:ext cx="1843404" cy="18244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kern="1200" dirty="0" smtClean="0">
              <a:latin typeface="Calibri Light" panose="020F0302020204030204" pitchFamily="34" charset="0"/>
              <a:cs typeface="Calibri Light" panose="020F0302020204030204" pitchFamily="34" charset="0"/>
            </a:rPr>
            <a:t>Premium</a:t>
          </a:r>
        </a:p>
        <a:p>
          <a:pPr lvl="0" algn="ctr" defTabSz="1333500">
            <a:lnSpc>
              <a:spcPct val="90000"/>
            </a:lnSpc>
            <a:spcBef>
              <a:spcPct val="0"/>
            </a:spcBef>
            <a:spcAft>
              <a:spcPct val="35000"/>
            </a:spcAft>
          </a:pPr>
          <a:r>
            <a:rPr lang="en-US" sz="3000" kern="1200" dirty="0" smtClean="0">
              <a:latin typeface="Calibri Light" panose="020F0302020204030204" pitchFamily="34" charset="0"/>
              <a:cs typeface="Calibri Light" panose="020F0302020204030204" pitchFamily="34" charset="0"/>
            </a:rPr>
            <a:t>Member</a:t>
          </a:r>
          <a:endParaRPr lang="en-US" sz="3000" kern="1200" dirty="0">
            <a:latin typeface="Calibri Light" panose="020F0302020204030204" pitchFamily="34" charset="0"/>
            <a:cs typeface="Calibri Light" panose="020F0302020204030204" pitchFamily="34" charset="0"/>
          </a:endParaRPr>
        </a:p>
      </dsp:txBody>
      <dsp:txXfrm>
        <a:off x="89060" y="2096380"/>
        <a:ext cx="1665284" cy="164629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B0F4DCAD-FC88-41E0-8120-17B623A9D065}" type="datetimeFigureOut">
              <a:rPr lang="en-US" smtClean="0"/>
              <a:pPr/>
              <a:t>8/14/2019</a:t>
            </a:fld>
            <a:endParaRPr lang="en-US"/>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216678CD-7A7A-4EE8-A05D-3091CBEA81D1}" type="slidenum">
              <a:rPr lang="en-US" smtClean="0"/>
              <a:pPr/>
              <a:t>‹#›</a:t>
            </a:fld>
            <a:endParaRPr lang="en-US"/>
          </a:p>
        </p:txBody>
      </p:sp>
    </p:spTree>
    <p:extLst>
      <p:ext uri="{BB962C8B-B14F-4D97-AF65-F5344CB8AC3E}">
        <p14:creationId xmlns:p14="http://schemas.microsoft.com/office/powerpoint/2010/main" val="3356275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fr-FR"/>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353A3FD9-A1E2-4A63-9BA8-8E72D50AAD18}" type="datetimeFigureOut">
              <a:rPr lang="fr-FR" smtClean="0"/>
              <a:pPr/>
              <a:t>14/08/2019</a:t>
            </a:fld>
            <a:endParaRPr lang="fr-FR"/>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fr-FR"/>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fr-FR"/>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A6E559EC-5E8B-4B32-A78E-67A958AE6FC5}" type="slidenum">
              <a:rPr lang="fr-FR" smtClean="0"/>
              <a:pPr/>
              <a:t>‹#›</a:t>
            </a:fld>
            <a:endParaRPr lang="fr-FR"/>
          </a:p>
        </p:txBody>
      </p:sp>
    </p:spTree>
    <p:extLst>
      <p:ext uri="{BB962C8B-B14F-4D97-AF65-F5344CB8AC3E}">
        <p14:creationId xmlns:p14="http://schemas.microsoft.com/office/powerpoint/2010/main" val="4008566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vistaprint.ca/quantity?uto=1&amp;project_id=58fa63c9-6337-44dc-9a4d-ba59f21cc7e2&amp;rd=2"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20https:/www.plasticresource.com/plastic/key-tags.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6E559EC-5E8B-4B32-A78E-67A958AE6FC5}" type="slidenum">
              <a:rPr lang="fr-FR" smtClean="0"/>
              <a:pPr/>
              <a:t>1</a:t>
            </a:fld>
            <a:endParaRPr lang="fr-FR"/>
          </a:p>
        </p:txBody>
      </p:sp>
    </p:spTree>
    <p:extLst>
      <p:ext uri="{BB962C8B-B14F-4D97-AF65-F5344CB8AC3E}">
        <p14:creationId xmlns:p14="http://schemas.microsoft.com/office/powerpoint/2010/main" val="3277115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Hyperlink:</a:t>
            </a:r>
            <a:r>
              <a:rPr lang="en-CA" baseline="0" dirty="0" smtClean="0"/>
              <a:t> Video Demo </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559EC-5E8B-4B32-A78E-67A958AE6FC5}"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9707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6E559EC-5E8B-4B32-A78E-67A958AE6FC5}" type="slidenum">
              <a:rPr lang="fr-FR" smtClean="0"/>
              <a:pPr/>
              <a:t>11</a:t>
            </a:fld>
            <a:endParaRPr lang="fr-FR"/>
          </a:p>
        </p:txBody>
      </p:sp>
    </p:spTree>
    <p:extLst>
      <p:ext uri="{BB962C8B-B14F-4D97-AF65-F5344CB8AC3E}">
        <p14:creationId xmlns:p14="http://schemas.microsoft.com/office/powerpoint/2010/main" val="2374405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10"/>
          </p:nvPr>
        </p:nvSpPr>
        <p:spPr/>
        <p:txBody>
          <a:bodyPr/>
          <a:lstStyle/>
          <a:p>
            <a:fld id="{A6E559EC-5E8B-4B32-A78E-67A958AE6FC5}" type="slidenum">
              <a:rPr lang="fr-FR" smtClean="0"/>
              <a:pPr/>
              <a:t>12</a:t>
            </a:fld>
            <a:endParaRPr lang="fr-FR"/>
          </a:p>
        </p:txBody>
      </p:sp>
    </p:spTree>
    <p:extLst>
      <p:ext uri="{BB962C8B-B14F-4D97-AF65-F5344CB8AC3E}">
        <p14:creationId xmlns:p14="http://schemas.microsoft.com/office/powerpoint/2010/main" val="3961067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6E559EC-5E8B-4B32-A78E-67A958AE6FC5}" type="slidenum">
              <a:rPr lang="fr-FR" smtClean="0"/>
              <a:pPr/>
              <a:t>13</a:t>
            </a:fld>
            <a:endParaRPr lang="fr-FR"/>
          </a:p>
        </p:txBody>
      </p:sp>
    </p:spTree>
    <p:extLst>
      <p:ext uri="{BB962C8B-B14F-4D97-AF65-F5344CB8AC3E}">
        <p14:creationId xmlns:p14="http://schemas.microsoft.com/office/powerpoint/2010/main" val="2953161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6E559EC-5E8B-4B32-A78E-67A958AE6FC5}" type="slidenum">
              <a:rPr lang="fr-FR" smtClean="0"/>
              <a:pPr/>
              <a:t>14</a:t>
            </a:fld>
            <a:endParaRPr lang="fr-FR"/>
          </a:p>
        </p:txBody>
      </p:sp>
    </p:spTree>
    <p:extLst>
      <p:ext uri="{BB962C8B-B14F-4D97-AF65-F5344CB8AC3E}">
        <p14:creationId xmlns:p14="http://schemas.microsoft.com/office/powerpoint/2010/main" val="3502145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6E559EC-5E8B-4B32-A78E-67A958AE6FC5}" type="slidenum">
              <a:rPr lang="fr-FR" smtClean="0"/>
              <a:pPr/>
              <a:t>15</a:t>
            </a:fld>
            <a:endParaRPr lang="fr-FR"/>
          </a:p>
        </p:txBody>
      </p:sp>
    </p:spTree>
    <p:extLst>
      <p:ext uri="{BB962C8B-B14F-4D97-AF65-F5344CB8AC3E}">
        <p14:creationId xmlns:p14="http://schemas.microsoft.com/office/powerpoint/2010/main" val="2304704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6E559EC-5E8B-4B32-A78E-67A958AE6FC5}" type="slidenum">
              <a:rPr lang="fr-FR" smtClean="0"/>
              <a:pPr/>
              <a:t>16</a:t>
            </a:fld>
            <a:endParaRPr lang="fr-FR"/>
          </a:p>
        </p:txBody>
      </p:sp>
    </p:spTree>
    <p:extLst>
      <p:ext uri="{BB962C8B-B14F-4D97-AF65-F5344CB8AC3E}">
        <p14:creationId xmlns:p14="http://schemas.microsoft.com/office/powerpoint/2010/main" val="3173582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6E559EC-5E8B-4B32-A78E-67A958AE6FC5}" type="slidenum">
              <a:rPr lang="fr-FR" smtClean="0"/>
              <a:pPr/>
              <a:t>17</a:t>
            </a:fld>
            <a:endParaRPr lang="fr-FR"/>
          </a:p>
        </p:txBody>
      </p:sp>
    </p:spTree>
    <p:extLst>
      <p:ext uri="{BB962C8B-B14F-4D97-AF65-F5344CB8AC3E}">
        <p14:creationId xmlns:p14="http://schemas.microsoft.com/office/powerpoint/2010/main" val="3917960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6E559EC-5E8B-4B32-A78E-67A958AE6FC5}" type="slidenum">
              <a:rPr lang="fr-FR" smtClean="0"/>
              <a:pPr/>
              <a:t>18</a:t>
            </a:fld>
            <a:endParaRPr lang="fr-FR"/>
          </a:p>
        </p:txBody>
      </p:sp>
    </p:spTree>
    <p:extLst>
      <p:ext uri="{BB962C8B-B14F-4D97-AF65-F5344CB8AC3E}">
        <p14:creationId xmlns:p14="http://schemas.microsoft.com/office/powerpoint/2010/main" val="3263617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6E559EC-5E8B-4B32-A78E-67A958AE6FC5}" type="slidenum">
              <a:rPr lang="fr-FR" smtClean="0"/>
              <a:pPr/>
              <a:t>19</a:t>
            </a:fld>
            <a:endParaRPr lang="fr-FR"/>
          </a:p>
        </p:txBody>
      </p:sp>
    </p:spTree>
    <p:extLst>
      <p:ext uri="{BB962C8B-B14F-4D97-AF65-F5344CB8AC3E}">
        <p14:creationId xmlns:p14="http://schemas.microsoft.com/office/powerpoint/2010/main" val="3852620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baseline="0" dirty="0" smtClean="0"/>
          </a:p>
        </p:txBody>
      </p:sp>
      <p:sp>
        <p:nvSpPr>
          <p:cNvPr id="4" name="Slide Number Placeholder 3"/>
          <p:cNvSpPr>
            <a:spLocks noGrp="1"/>
          </p:cNvSpPr>
          <p:nvPr>
            <p:ph type="sldNum" sz="quarter" idx="10"/>
          </p:nvPr>
        </p:nvSpPr>
        <p:spPr/>
        <p:txBody>
          <a:bodyPr/>
          <a:lstStyle/>
          <a:p>
            <a:fld id="{A6E559EC-5E8B-4B32-A78E-67A958AE6FC5}" type="slidenum">
              <a:rPr lang="fr-FR" smtClean="0"/>
              <a:pPr/>
              <a:t>2</a:t>
            </a:fld>
            <a:endParaRPr lang="fr-FR"/>
          </a:p>
        </p:txBody>
      </p:sp>
    </p:spTree>
    <p:extLst>
      <p:ext uri="{BB962C8B-B14F-4D97-AF65-F5344CB8AC3E}">
        <p14:creationId xmlns:p14="http://schemas.microsoft.com/office/powerpoint/2010/main" val="2874468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6E559EC-5E8B-4B32-A78E-67A958AE6FC5}" type="slidenum">
              <a:rPr lang="fr-FR" smtClean="0"/>
              <a:pPr/>
              <a:t>20</a:t>
            </a:fld>
            <a:endParaRPr lang="fr-FR"/>
          </a:p>
        </p:txBody>
      </p:sp>
    </p:spTree>
    <p:extLst>
      <p:ext uri="{BB962C8B-B14F-4D97-AF65-F5344CB8AC3E}">
        <p14:creationId xmlns:p14="http://schemas.microsoft.com/office/powerpoint/2010/main" val="4096614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a:buFontTx/>
              <a:buChar char="-"/>
            </a:pPr>
            <a:endParaRPr lang="en-CA" baseline="0" dirty="0" smtClean="0"/>
          </a:p>
        </p:txBody>
      </p:sp>
      <p:sp>
        <p:nvSpPr>
          <p:cNvPr id="4" name="Slide Number Placeholder 3"/>
          <p:cNvSpPr>
            <a:spLocks noGrp="1"/>
          </p:cNvSpPr>
          <p:nvPr>
            <p:ph type="sldNum" sz="quarter" idx="10"/>
          </p:nvPr>
        </p:nvSpPr>
        <p:spPr/>
        <p:txBody>
          <a:bodyPr/>
          <a:lstStyle/>
          <a:p>
            <a:fld id="{A6E559EC-5E8B-4B32-A78E-67A958AE6FC5}" type="slidenum">
              <a:rPr lang="fr-FR" smtClean="0"/>
              <a:pPr/>
              <a:t>21</a:t>
            </a:fld>
            <a:endParaRPr lang="fr-FR"/>
          </a:p>
        </p:txBody>
      </p:sp>
    </p:spTree>
    <p:extLst>
      <p:ext uri="{BB962C8B-B14F-4D97-AF65-F5344CB8AC3E}">
        <p14:creationId xmlns:p14="http://schemas.microsoft.com/office/powerpoint/2010/main" val="1872665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smtClean="0"/>
          </a:p>
        </p:txBody>
      </p:sp>
      <p:sp>
        <p:nvSpPr>
          <p:cNvPr id="4" name="Slide Number Placeholder 3"/>
          <p:cNvSpPr>
            <a:spLocks noGrp="1"/>
          </p:cNvSpPr>
          <p:nvPr>
            <p:ph type="sldNum" sz="quarter" idx="10"/>
          </p:nvPr>
        </p:nvSpPr>
        <p:spPr/>
        <p:txBody>
          <a:bodyPr/>
          <a:lstStyle/>
          <a:p>
            <a:fld id="{A6E559EC-5E8B-4B32-A78E-67A958AE6FC5}" type="slidenum">
              <a:rPr lang="fr-FR" smtClean="0"/>
              <a:pPr/>
              <a:t>22</a:t>
            </a:fld>
            <a:endParaRPr lang="fr-FR"/>
          </a:p>
        </p:txBody>
      </p:sp>
    </p:spTree>
    <p:extLst>
      <p:ext uri="{BB962C8B-B14F-4D97-AF65-F5344CB8AC3E}">
        <p14:creationId xmlns:p14="http://schemas.microsoft.com/office/powerpoint/2010/main" val="2592315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6E559EC-5E8B-4B32-A78E-67A958AE6FC5}" type="slidenum">
              <a:rPr lang="fr-FR" smtClean="0"/>
              <a:pPr/>
              <a:t>3</a:t>
            </a:fld>
            <a:endParaRPr lang="fr-FR"/>
          </a:p>
        </p:txBody>
      </p:sp>
    </p:spTree>
    <p:extLst>
      <p:ext uri="{BB962C8B-B14F-4D97-AF65-F5344CB8AC3E}">
        <p14:creationId xmlns:p14="http://schemas.microsoft.com/office/powerpoint/2010/main" val="2275627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E559EC-5E8B-4B32-A78E-67A958AE6FC5}" type="slidenum">
              <a:rPr lang="fr-FR" smtClean="0"/>
              <a:pPr/>
              <a:t>4</a:t>
            </a:fld>
            <a:endParaRPr lang="fr-FR"/>
          </a:p>
        </p:txBody>
      </p:sp>
    </p:spTree>
    <p:extLst>
      <p:ext uri="{BB962C8B-B14F-4D97-AF65-F5344CB8AC3E}">
        <p14:creationId xmlns:p14="http://schemas.microsoft.com/office/powerpoint/2010/main" val="432384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E559EC-5E8B-4B32-A78E-67A958AE6FC5}" type="slidenum">
              <a:rPr lang="fr-FR" smtClean="0"/>
              <a:pPr/>
              <a:t>5</a:t>
            </a:fld>
            <a:endParaRPr lang="fr-FR"/>
          </a:p>
        </p:txBody>
      </p:sp>
    </p:spTree>
    <p:extLst>
      <p:ext uri="{BB962C8B-B14F-4D97-AF65-F5344CB8AC3E}">
        <p14:creationId xmlns:p14="http://schemas.microsoft.com/office/powerpoint/2010/main" val="2803332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6E559EC-5E8B-4B32-A78E-67A958AE6FC5}" type="slidenum">
              <a:rPr lang="fr-FR" smtClean="0"/>
              <a:pPr/>
              <a:t>6</a:t>
            </a:fld>
            <a:endParaRPr lang="fr-FR"/>
          </a:p>
        </p:txBody>
      </p:sp>
    </p:spTree>
    <p:extLst>
      <p:ext uri="{BB962C8B-B14F-4D97-AF65-F5344CB8AC3E}">
        <p14:creationId xmlns:p14="http://schemas.microsoft.com/office/powerpoint/2010/main" val="4254053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6E559EC-5E8B-4B32-A78E-67A958AE6FC5}" type="slidenum">
              <a:rPr lang="fr-FR" smtClean="0"/>
              <a:pPr/>
              <a:t>7</a:t>
            </a:fld>
            <a:endParaRPr lang="fr-FR"/>
          </a:p>
        </p:txBody>
      </p:sp>
    </p:spTree>
    <p:extLst>
      <p:ext uri="{BB962C8B-B14F-4D97-AF65-F5344CB8AC3E}">
        <p14:creationId xmlns:p14="http://schemas.microsoft.com/office/powerpoint/2010/main" val="1466386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smtClean="0">
                <a:latin typeface="Calibri Light" panose="020F0302020204030204" pitchFamily="34" charset="0"/>
                <a:cs typeface="Calibri Light" panose="020F0302020204030204" pitchFamily="34" charset="0"/>
              </a:rPr>
              <a:t>Source: </a:t>
            </a:r>
            <a:r>
              <a:rPr lang="en-CA" sz="1200" dirty="0" smtClean="0">
                <a:latin typeface="Calibri Light" panose="020F0302020204030204" pitchFamily="34" charset="0"/>
                <a:cs typeface="Calibri Light" panose="020F0302020204030204" pitchFamily="34" charset="0"/>
                <a:hlinkClick r:id="rId3"/>
              </a:rPr>
              <a:t>Vista Print</a:t>
            </a:r>
            <a:endParaRPr lang="en-CA" sz="1200" dirty="0" smtClean="0">
              <a:latin typeface="Calibri Light" panose="020F030202020403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smtClean="0">
                <a:latin typeface="Calibri Light" panose="020F0302020204030204" pitchFamily="34" charset="0"/>
                <a:cs typeface="Calibri Light" panose="020F0302020204030204" pitchFamily="34" charset="0"/>
              </a:rPr>
              <a:t>Source: </a:t>
            </a:r>
            <a:r>
              <a:rPr lang="en-CA" sz="1200" dirty="0" smtClean="0">
                <a:latin typeface="Calibri Light" panose="020F0302020204030204" pitchFamily="34" charset="0"/>
                <a:cs typeface="Calibri Light" panose="020F0302020204030204" pitchFamily="34" charset="0"/>
                <a:hlinkClick r:id="rId4" action="ppaction://hlinkfile"/>
              </a:rPr>
              <a:t>Plastic Resource</a:t>
            </a:r>
            <a:endParaRPr lang="en-CA" sz="1200" dirty="0" smtClean="0">
              <a:latin typeface="Calibri Light" panose="020F0302020204030204" pitchFamily="34" charset="0"/>
              <a:cs typeface="Calibri Light" panose="020F0302020204030204" pitchFamily="34" charset="0"/>
            </a:endParaRPr>
          </a:p>
          <a:p>
            <a:endParaRPr lang="en-CA" dirty="0" smtClean="0">
              <a:latin typeface="Calibri Light" panose="020F0302020204030204" pitchFamily="34" charset="0"/>
              <a:cs typeface="Calibri Light" panose="020F0302020204030204" pitchFamily="34" charset="0"/>
            </a:endParaRPr>
          </a:p>
        </p:txBody>
      </p:sp>
      <p:sp>
        <p:nvSpPr>
          <p:cNvPr id="4" name="Slide Number Placeholder 3"/>
          <p:cNvSpPr>
            <a:spLocks noGrp="1"/>
          </p:cNvSpPr>
          <p:nvPr>
            <p:ph type="sldNum" sz="quarter" idx="10"/>
          </p:nvPr>
        </p:nvSpPr>
        <p:spPr/>
        <p:txBody>
          <a:bodyPr/>
          <a:lstStyle/>
          <a:p>
            <a:fld id="{A6E559EC-5E8B-4B32-A78E-67A958AE6FC5}" type="slidenum">
              <a:rPr lang="fr-FR" smtClean="0"/>
              <a:pPr/>
              <a:t>8</a:t>
            </a:fld>
            <a:endParaRPr lang="fr-FR"/>
          </a:p>
        </p:txBody>
      </p:sp>
    </p:spTree>
    <p:extLst>
      <p:ext uri="{BB962C8B-B14F-4D97-AF65-F5344CB8AC3E}">
        <p14:creationId xmlns:p14="http://schemas.microsoft.com/office/powerpoint/2010/main" val="319405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Hyperlink:</a:t>
            </a:r>
            <a:r>
              <a:rPr lang="en-CA" baseline="0" dirty="0" smtClean="0"/>
              <a:t> Non-Authenticated </a:t>
            </a:r>
            <a:endParaRPr lang="en-CA" dirty="0" smtClean="0"/>
          </a:p>
        </p:txBody>
      </p:sp>
      <p:sp>
        <p:nvSpPr>
          <p:cNvPr id="4" name="Slide Number Placeholder 3"/>
          <p:cNvSpPr>
            <a:spLocks noGrp="1"/>
          </p:cNvSpPr>
          <p:nvPr>
            <p:ph type="sldNum" sz="quarter" idx="10"/>
          </p:nvPr>
        </p:nvSpPr>
        <p:spPr/>
        <p:txBody>
          <a:bodyPr/>
          <a:lstStyle/>
          <a:p>
            <a:fld id="{A6E559EC-5E8B-4B32-A78E-67A958AE6FC5}" type="slidenum">
              <a:rPr lang="fr-FR" smtClean="0"/>
              <a:pPr/>
              <a:t>9</a:t>
            </a:fld>
            <a:endParaRPr lang="fr-FR"/>
          </a:p>
        </p:txBody>
      </p:sp>
    </p:spTree>
    <p:extLst>
      <p:ext uri="{BB962C8B-B14F-4D97-AF65-F5344CB8AC3E}">
        <p14:creationId xmlns:p14="http://schemas.microsoft.com/office/powerpoint/2010/main" val="1806036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 Internal/Printe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079501" y="2819400"/>
            <a:ext cx="6985000" cy="1219200"/>
          </a:xfrm>
        </p:spPr>
        <p:txBody>
          <a:bodyPr rIns="0" anchor="ctr"/>
          <a:lstStyle>
            <a:lvl1pPr marL="0" indent="0" algn="ctr">
              <a:buNone/>
              <a:defRPr sz="3200" b="1">
                <a:solidFill>
                  <a:schemeClr val="tx2"/>
                </a:solidFill>
              </a:defRPr>
            </a:lvl1pPr>
          </a:lstStyle>
          <a:p>
            <a:pPr lvl="0"/>
            <a:r>
              <a:rPr lang="en-US" dirty="0"/>
              <a:t>Click to add title </a:t>
            </a:r>
          </a:p>
        </p:txBody>
      </p:sp>
      <p:sp>
        <p:nvSpPr>
          <p:cNvPr id="7" name="Text Placeholder 9"/>
          <p:cNvSpPr>
            <a:spLocks noGrp="1"/>
          </p:cNvSpPr>
          <p:nvPr>
            <p:ph type="body" sz="quarter" idx="11" hasCustomPrompt="1"/>
          </p:nvPr>
        </p:nvSpPr>
        <p:spPr>
          <a:xfrm>
            <a:off x="457200" y="5715001"/>
            <a:ext cx="3733800" cy="304800"/>
          </a:xfrm>
        </p:spPr>
        <p:txBody>
          <a:bodyPr bIns="0" anchor="b"/>
          <a:lstStyle>
            <a:lvl1pPr marL="0" indent="0">
              <a:spcBef>
                <a:spcPts val="150"/>
              </a:spcBef>
              <a:buNone/>
              <a:defRPr baseline="0"/>
            </a:lvl1pPr>
          </a:lstStyle>
          <a:p>
            <a:pPr lvl="0"/>
            <a:r>
              <a:rPr lang="en-CA" noProof="0" dirty="0"/>
              <a:t>Name of presenter</a:t>
            </a:r>
          </a:p>
        </p:txBody>
      </p:sp>
      <p:sp>
        <p:nvSpPr>
          <p:cNvPr id="9" name="Text Placeholder 9"/>
          <p:cNvSpPr>
            <a:spLocks noGrp="1"/>
          </p:cNvSpPr>
          <p:nvPr>
            <p:ph type="body" sz="quarter" idx="12" hasCustomPrompt="1"/>
          </p:nvPr>
        </p:nvSpPr>
        <p:spPr>
          <a:xfrm>
            <a:off x="457200" y="6019800"/>
            <a:ext cx="3733800" cy="304800"/>
          </a:xfrm>
        </p:spPr>
        <p:txBody>
          <a:bodyPr bIns="0" anchor="b"/>
          <a:lstStyle>
            <a:lvl1pPr marL="0" indent="0">
              <a:spcBef>
                <a:spcPts val="150"/>
              </a:spcBef>
              <a:buNone/>
              <a:defRPr baseline="0"/>
            </a:lvl1pPr>
          </a:lstStyle>
          <a:p>
            <a:pPr lvl="0"/>
            <a:r>
              <a:rPr lang="en-CA" noProof="0" dirty="0"/>
              <a:t>Audience</a:t>
            </a:r>
          </a:p>
        </p:txBody>
      </p:sp>
      <p:sp>
        <p:nvSpPr>
          <p:cNvPr id="11" name="Text Placeholder 9"/>
          <p:cNvSpPr>
            <a:spLocks noGrp="1"/>
          </p:cNvSpPr>
          <p:nvPr>
            <p:ph type="body" sz="quarter" idx="13" hasCustomPrompt="1"/>
          </p:nvPr>
        </p:nvSpPr>
        <p:spPr>
          <a:xfrm>
            <a:off x="457201" y="6324600"/>
            <a:ext cx="2700338" cy="304800"/>
          </a:xfrm>
        </p:spPr>
        <p:txBody>
          <a:bodyPr bIns="0" anchor="b"/>
          <a:lstStyle>
            <a:lvl1pPr marL="0" indent="0">
              <a:spcBef>
                <a:spcPts val="150"/>
              </a:spcBef>
              <a:buNone/>
              <a:defRPr baseline="0"/>
            </a:lvl1pPr>
          </a:lstStyle>
          <a:p>
            <a:pPr lvl="0"/>
            <a:r>
              <a:rPr lang="en-CA" noProof="0" dirty="0"/>
              <a:t>YYYY MM DD</a:t>
            </a:r>
          </a:p>
        </p:txBody>
      </p:sp>
      <p:pic>
        <p:nvPicPr>
          <p:cNvPr id="12" name="Picture 16" descr="Presentation1">
            <a:extLst>
              <a:ext uri="{FF2B5EF4-FFF2-40B4-BE49-F238E27FC236}">
                <a16:creationId xmlns:a16="http://schemas.microsoft.com/office/drawing/2014/main" id="{50423B69-B2F5-454F-B1C4-8722F7472753}"/>
              </a:ext>
            </a:extLst>
          </p:cNvPr>
          <p:cNvPicPr>
            <a:picLocks noChangeAspect="1" noChangeArrowheads="1"/>
          </p:cNvPicPr>
          <p:nvPr userDrawn="1"/>
        </p:nvPicPr>
        <p:blipFill>
          <a:blip r:embed="rId2" cstate="print"/>
          <a:srcRect/>
          <a:stretch>
            <a:fillRect/>
          </a:stretch>
        </p:blipFill>
        <p:spPr bwMode="auto">
          <a:xfrm>
            <a:off x="0" y="0"/>
            <a:ext cx="3157538" cy="2249488"/>
          </a:xfrm>
          <a:prstGeom prst="rect">
            <a:avLst/>
          </a:prstGeom>
          <a:noFill/>
          <a:ln w="9525">
            <a:noFill/>
            <a:miter lim="800000"/>
            <a:headEnd/>
            <a:tailEnd/>
          </a:ln>
        </p:spPr>
      </p:pic>
      <p:pic>
        <p:nvPicPr>
          <p:cNvPr id="13" name="Picture 9">
            <a:extLst>
              <a:ext uri="{FF2B5EF4-FFF2-40B4-BE49-F238E27FC236}">
                <a16:creationId xmlns:a16="http://schemas.microsoft.com/office/drawing/2014/main" id="{DB108D80-C0FB-4473-A29F-9EC28EC6C507}"/>
              </a:ext>
            </a:extLst>
          </p:cNvPr>
          <p:cNvPicPr>
            <a:picLocks noChangeAspect="1"/>
          </p:cNvPicPr>
          <p:nvPr userDrawn="1"/>
        </p:nvPicPr>
        <p:blipFill>
          <a:blip r:embed="rId3" cstate="print"/>
          <a:srcRect/>
          <a:stretch>
            <a:fillRect/>
          </a:stretch>
        </p:blipFill>
        <p:spPr bwMode="auto">
          <a:xfrm>
            <a:off x="8001000" y="6261100"/>
            <a:ext cx="711200" cy="406400"/>
          </a:xfrm>
          <a:prstGeom prst="rect">
            <a:avLst/>
          </a:prstGeom>
          <a:noFill/>
          <a:ln w="9525">
            <a:noFill/>
            <a:miter lim="800000"/>
            <a:headEnd/>
            <a:tailEnd/>
          </a:ln>
        </p:spPr>
      </p:pic>
    </p:spTree>
    <p:extLst>
      <p:ext uri="{BB962C8B-B14F-4D97-AF65-F5344CB8AC3E}">
        <p14:creationId xmlns:p14="http://schemas.microsoft.com/office/powerpoint/2010/main" val="93269642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level rolling agenda">
    <p:spTree>
      <p:nvGrpSpPr>
        <p:cNvPr id="1" name=""/>
        <p:cNvGrpSpPr/>
        <p:nvPr/>
      </p:nvGrpSpPr>
      <p:grpSpPr>
        <a:xfrm>
          <a:off x="0" y="0"/>
          <a:ext cx="0" cy="0"/>
          <a:chOff x="0" y="0"/>
          <a:chExt cx="0" cy="0"/>
        </a:xfrm>
      </p:grpSpPr>
      <p:sp>
        <p:nvSpPr>
          <p:cNvPr id="13" name="Text Placeholder 14"/>
          <p:cNvSpPr>
            <a:spLocks noGrp="1"/>
          </p:cNvSpPr>
          <p:nvPr>
            <p:ph type="body" sz="quarter" idx="11"/>
          </p:nvPr>
        </p:nvSpPr>
        <p:spPr>
          <a:xfrm>
            <a:off x="1524001" y="1837374"/>
            <a:ext cx="7238046" cy="318071"/>
          </a:xfrm>
          <a:prstGeom prst="rect">
            <a:avLst/>
          </a:prstGeom>
          <a:solidFill>
            <a:schemeClr val="accent6"/>
          </a:solidFill>
        </p:spPr>
        <p:txBody>
          <a:bodyPr/>
          <a:lstStyle>
            <a:lvl1pPr marL="0" indent="0" algn="r">
              <a:buClr>
                <a:schemeClr val="accent5"/>
              </a:buClr>
              <a:buFontTx/>
              <a:buNone/>
              <a:defRPr>
                <a:solidFill>
                  <a:schemeClr val="accent6"/>
                </a:solidFill>
              </a:defRPr>
            </a:lvl1pPr>
            <a:lvl2pPr>
              <a:buClr>
                <a:schemeClr val="accent5"/>
              </a:buClr>
              <a:defRPr>
                <a:solidFill>
                  <a:schemeClr val="accent5"/>
                </a:solidFill>
              </a:defRPr>
            </a:lvl2pPr>
            <a:lvl3pPr>
              <a:buClr>
                <a:schemeClr val="accent5"/>
              </a:buClr>
              <a:defRPr>
                <a:solidFill>
                  <a:schemeClr val="accent5"/>
                </a:solidFill>
              </a:defRPr>
            </a:lvl3pPr>
            <a:lvl4pPr>
              <a:buClr>
                <a:schemeClr val="accent5"/>
              </a:buClr>
              <a:defRPr>
                <a:solidFill>
                  <a:schemeClr val="accent5"/>
                </a:solidFill>
              </a:defRPr>
            </a:lvl4pPr>
            <a:lvl5pPr>
              <a:buClr>
                <a:schemeClr val="accent5"/>
              </a:buClr>
              <a:defRPr>
                <a:solidFill>
                  <a:schemeClr val="accent5"/>
                </a:solidFill>
              </a:defRPr>
            </a:lvl5pPr>
          </a:lstStyle>
          <a:p>
            <a:pPr lvl="0"/>
            <a:r>
              <a:rPr lang="en-CA" noProof="0"/>
              <a:t>Modifier les styles du texte du masque</a:t>
            </a:r>
            <a:endParaRPr lang="en-CA" noProof="0" dirty="0"/>
          </a:p>
        </p:txBody>
      </p:sp>
      <p:sp>
        <p:nvSpPr>
          <p:cNvPr id="7" name="Espace réservé du contenu 2"/>
          <p:cNvSpPr>
            <a:spLocks noGrp="1"/>
          </p:cNvSpPr>
          <p:nvPr>
            <p:ph idx="1" hasCustomPrompt="1"/>
          </p:nvPr>
        </p:nvSpPr>
        <p:spPr>
          <a:xfrm>
            <a:off x="1337481" y="1238400"/>
            <a:ext cx="7424566" cy="4550400"/>
          </a:xfrm>
          <a:prstGeom prst="rect">
            <a:avLst/>
          </a:prstGeom>
        </p:spPr>
        <p:txBody>
          <a:bodyPr/>
          <a:lstStyle>
            <a:lvl1pPr marL="258366" indent="-258366">
              <a:lnSpc>
                <a:spcPct val="150000"/>
              </a:lnSpc>
              <a:spcBef>
                <a:spcPts val="1800"/>
              </a:spcBef>
              <a:buClr>
                <a:schemeClr val="tx1"/>
              </a:buClr>
              <a:buFont typeface="+mj-lt"/>
              <a:buAutoNum type="arabicPeriod"/>
              <a:defRPr sz="2000" baseline="0">
                <a:solidFill>
                  <a:schemeClr val="tx1"/>
                </a:solidFill>
              </a:defRPr>
            </a:lvl1pPr>
            <a:lvl2pPr marL="400050" indent="-142875">
              <a:lnSpc>
                <a:spcPct val="150000"/>
              </a:lnSpc>
              <a:spcBef>
                <a:spcPts val="400"/>
              </a:spcBef>
              <a:buFont typeface="Arial" panose="020B0604020202020204" pitchFamily="34" charset="0"/>
              <a:buChar char="•"/>
              <a:defRPr sz="1600" baseline="0"/>
            </a:lvl2pPr>
            <a:lvl3pPr marL="427435" indent="-125016">
              <a:buFont typeface="Arial" pitchFamily="34" charset="0"/>
              <a:buChar char="•"/>
              <a:defRPr sz="1200">
                <a:solidFill>
                  <a:schemeClr val="tx1"/>
                </a:solidFill>
              </a:defRPr>
            </a:lvl3pPr>
          </a:lstStyle>
          <a:p>
            <a:pPr lvl="0"/>
            <a:r>
              <a:rPr lang="en-CA" dirty="0"/>
              <a:t>First agenda item</a:t>
            </a:r>
          </a:p>
          <a:p>
            <a:pPr lvl="1"/>
            <a:r>
              <a:rPr lang="en-CA" noProof="0" dirty="0"/>
              <a:t>Second level</a:t>
            </a:r>
          </a:p>
          <a:p>
            <a:pPr lvl="0"/>
            <a:endParaRPr lang="en-CA" noProof="0" dirty="0"/>
          </a:p>
        </p:txBody>
      </p:sp>
      <p:sp>
        <p:nvSpPr>
          <p:cNvPr id="9" name="Title 4"/>
          <p:cNvSpPr>
            <a:spLocks noGrp="1"/>
          </p:cNvSpPr>
          <p:nvPr>
            <p:ph type="title" hasCustomPrompt="1"/>
          </p:nvPr>
        </p:nvSpPr>
        <p:spPr>
          <a:xfrm>
            <a:off x="395287" y="122238"/>
            <a:ext cx="8366760" cy="869950"/>
          </a:xfrm>
        </p:spPr>
        <p:txBody>
          <a:bodyPr/>
          <a:lstStyle>
            <a:lvl1pPr>
              <a:defRPr/>
            </a:lvl1pPr>
          </a:lstStyle>
          <a:p>
            <a:r>
              <a:rPr lang="en-CA" noProof="0" dirty="0"/>
              <a:t>Click to add title </a:t>
            </a:r>
            <a:endParaRPr lang="en-CA" dirty="0"/>
          </a:p>
        </p:txBody>
      </p:sp>
      <p:sp>
        <p:nvSpPr>
          <p:cNvPr id="4" name="Espace réservé du pied de page 3">
            <a:extLst>
              <a:ext uri="{FF2B5EF4-FFF2-40B4-BE49-F238E27FC236}">
                <a16:creationId xmlns:a16="http://schemas.microsoft.com/office/drawing/2014/main" id="{DCE3989E-1CFB-4689-A951-8689203AF4F4}"/>
              </a:ext>
            </a:extLst>
          </p:cNvPr>
          <p:cNvSpPr>
            <a:spLocks noGrp="1"/>
          </p:cNvSpPr>
          <p:nvPr>
            <p:ph type="ftr" sz="quarter" idx="12"/>
          </p:nvPr>
        </p:nvSpPr>
        <p:spPr/>
        <p:txBody>
          <a:bodyPr/>
          <a:lstStyle/>
          <a:p>
            <a:pPr>
              <a:defRPr/>
            </a:pPr>
            <a:r>
              <a:rPr lang="en-US" dirty="0" smtClean="0"/>
              <a:t>   </a:t>
            </a:r>
            <a:r>
              <a:rPr lang="en-US" dirty="0"/>
              <a:t>|  </a:t>
            </a:r>
            <a:r>
              <a:rPr lang="en-US" dirty="0" smtClean="0"/>
              <a:t>2019 08 13  </a:t>
            </a:r>
            <a:r>
              <a:rPr lang="en-US" dirty="0"/>
              <a:t>|  CONFIDENTIAL</a:t>
            </a:r>
            <a:endParaRPr lang="en-CA" dirty="0"/>
          </a:p>
        </p:txBody>
      </p:sp>
      <p:sp>
        <p:nvSpPr>
          <p:cNvPr id="5" name="Espace réservé du numéro de diapositive 4">
            <a:extLst>
              <a:ext uri="{FF2B5EF4-FFF2-40B4-BE49-F238E27FC236}">
                <a16:creationId xmlns:a16="http://schemas.microsoft.com/office/drawing/2014/main" id="{50BBA644-5DD4-41B5-ABEF-11955F933856}"/>
              </a:ext>
            </a:extLst>
          </p:cNvPr>
          <p:cNvSpPr>
            <a:spLocks noGrp="1"/>
          </p:cNvSpPr>
          <p:nvPr>
            <p:ph type="sldNum" sz="quarter" idx="13"/>
          </p:nvPr>
        </p:nvSpPr>
        <p:spPr/>
        <p:txBody>
          <a:bodyPr/>
          <a:lstStyle/>
          <a:p>
            <a:pPr>
              <a:defRPr/>
            </a:pPr>
            <a:fld id="{2006A14E-698D-45CB-BF31-B6A63CF7B776}" type="slidenum">
              <a:rPr lang="en-CA" smtClean="0"/>
              <a:pPr>
                <a:defRPr/>
              </a:pPr>
              <a:t>‹#›</a:t>
            </a:fld>
            <a:endParaRPr lang="en-CA" dirty="0"/>
          </a:p>
        </p:txBody>
      </p:sp>
      <p:pic>
        <p:nvPicPr>
          <p:cNvPr id="8" name="Picture 16">
            <a:extLst>
              <a:ext uri="{FF2B5EF4-FFF2-40B4-BE49-F238E27FC236}">
                <a16:creationId xmlns:a16="http://schemas.microsoft.com/office/drawing/2014/main" id="{EF4D3007-9022-4D08-A450-842C95D28C55}"/>
              </a:ext>
            </a:extLst>
          </p:cNvPr>
          <p:cNvPicPr>
            <a:picLocks noChangeAspect="1" noChangeArrowheads="1"/>
          </p:cNvPicPr>
          <p:nvPr userDrawn="1"/>
        </p:nvPicPr>
        <p:blipFill>
          <a:blip r:embed="rId2" cstate="print"/>
          <a:srcRect l="54466" t="11070" r="20264" b="17911"/>
          <a:stretch>
            <a:fillRect/>
          </a:stretch>
        </p:blipFill>
        <p:spPr bwMode="auto">
          <a:xfrm>
            <a:off x="0" y="1128713"/>
            <a:ext cx="1341438" cy="3487737"/>
          </a:xfrm>
          <a:prstGeom prst="rect">
            <a:avLst/>
          </a:prstGeom>
          <a:noFill/>
          <a:ln w="9525">
            <a:noFill/>
            <a:miter lim="800000"/>
            <a:headEnd/>
            <a:tailEnd/>
          </a:ln>
        </p:spPr>
      </p:pic>
    </p:spTree>
    <p:extLst>
      <p:ext uri="{BB962C8B-B14F-4D97-AF65-F5344CB8AC3E}">
        <p14:creationId xmlns:p14="http://schemas.microsoft.com/office/powerpoint/2010/main" val="256905367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Section divider 1">
    <p:spTree>
      <p:nvGrpSpPr>
        <p:cNvPr id="1" name=""/>
        <p:cNvGrpSpPr/>
        <p:nvPr/>
      </p:nvGrpSpPr>
      <p:grpSpPr>
        <a:xfrm>
          <a:off x="0" y="0"/>
          <a:ext cx="0" cy="0"/>
          <a:chOff x="0" y="0"/>
          <a:chExt cx="0" cy="0"/>
        </a:xfrm>
      </p:grpSpPr>
      <p:pic>
        <p:nvPicPr>
          <p:cNvPr id="4" name="Picture 7" descr="FullElement">
            <a:extLst>
              <a:ext uri="{FF2B5EF4-FFF2-40B4-BE49-F238E27FC236}">
                <a16:creationId xmlns:a16="http://schemas.microsoft.com/office/drawing/2014/main" id="{D65138B3-901F-445E-98EE-3B10C46F0680}"/>
              </a:ext>
            </a:extLst>
          </p:cNvPr>
          <p:cNvPicPr>
            <a:picLocks noChangeAspect="1" noChangeArrowheads="1"/>
          </p:cNvPicPr>
          <p:nvPr userDrawn="1"/>
        </p:nvPicPr>
        <p:blipFill>
          <a:blip r:embed="rId2" cstate="print"/>
          <a:srcRect/>
          <a:stretch>
            <a:fillRect/>
          </a:stretch>
        </p:blipFill>
        <p:spPr bwMode="auto">
          <a:xfrm>
            <a:off x="4691063" y="0"/>
            <a:ext cx="3933825" cy="1851025"/>
          </a:xfrm>
          <a:prstGeom prst="rect">
            <a:avLst/>
          </a:prstGeom>
          <a:noFill/>
          <a:ln w="9525">
            <a:noFill/>
            <a:miter lim="800000"/>
            <a:headEnd/>
            <a:tailEnd/>
          </a:ln>
        </p:spPr>
      </p:pic>
      <p:sp>
        <p:nvSpPr>
          <p:cNvPr id="65540" name="Rectangle 5"/>
          <p:cNvSpPr>
            <a:spLocks noGrp="1" noChangeArrowheads="1"/>
          </p:cNvSpPr>
          <p:nvPr>
            <p:ph type="ctrTitle" hasCustomPrompt="1"/>
          </p:nvPr>
        </p:nvSpPr>
        <p:spPr>
          <a:xfrm>
            <a:off x="685800" y="2667002"/>
            <a:ext cx="7772400" cy="1470025"/>
          </a:xfrm>
        </p:spPr>
        <p:txBody>
          <a:bodyPr tIns="0" rIns="0" anchor="ctr">
            <a:normAutofit/>
          </a:bodyPr>
          <a:lstStyle>
            <a:lvl1pPr algn="ctr">
              <a:defRPr sz="2800" smtClean="0"/>
            </a:lvl1pPr>
          </a:lstStyle>
          <a:p>
            <a:r>
              <a:rPr lang="en-CA" noProof="0" dirty="0"/>
              <a:t>Click to add title</a:t>
            </a:r>
          </a:p>
        </p:txBody>
      </p:sp>
    </p:spTree>
    <p:extLst>
      <p:ext uri="{BB962C8B-B14F-4D97-AF65-F5344CB8AC3E}">
        <p14:creationId xmlns:p14="http://schemas.microsoft.com/office/powerpoint/2010/main" val="81416476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pic>
        <p:nvPicPr>
          <p:cNvPr id="4" name="Picture 6" descr="FullElement">
            <a:extLst>
              <a:ext uri="{FF2B5EF4-FFF2-40B4-BE49-F238E27FC236}">
                <a16:creationId xmlns:a16="http://schemas.microsoft.com/office/drawing/2014/main" id="{B2A6F6C7-9BA9-4323-B313-E13608EBB9C4}"/>
              </a:ext>
            </a:extLst>
          </p:cNvPr>
          <p:cNvPicPr>
            <a:picLocks noChangeAspect="1" noChangeArrowheads="1"/>
          </p:cNvPicPr>
          <p:nvPr userDrawn="1"/>
        </p:nvPicPr>
        <p:blipFill>
          <a:blip r:embed="rId2" cstate="print"/>
          <a:srcRect l="22977" t="54245" r="69406" b="17821"/>
          <a:stretch>
            <a:fillRect/>
          </a:stretch>
        </p:blipFill>
        <p:spPr bwMode="auto">
          <a:xfrm>
            <a:off x="8366125" y="682625"/>
            <a:ext cx="777875" cy="3336925"/>
          </a:xfrm>
          <a:prstGeom prst="rect">
            <a:avLst/>
          </a:prstGeom>
          <a:noFill/>
          <a:ln w="9525">
            <a:noFill/>
            <a:miter lim="800000"/>
            <a:headEnd/>
            <a:tailEnd/>
          </a:ln>
        </p:spPr>
      </p:pic>
      <p:sp>
        <p:nvSpPr>
          <p:cNvPr id="5" name="Rectangle 5"/>
          <p:cNvSpPr>
            <a:spLocks noGrp="1" noChangeArrowheads="1"/>
          </p:cNvSpPr>
          <p:nvPr>
            <p:ph type="ctrTitle" hasCustomPrompt="1"/>
          </p:nvPr>
        </p:nvSpPr>
        <p:spPr>
          <a:xfrm>
            <a:off x="685800" y="2667002"/>
            <a:ext cx="7772400" cy="1470025"/>
          </a:xfrm>
        </p:spPr>
        <p:txBody>
          <a:bodyPr tIns="0" rIns="0" anchor="ctr">
            <a:normAutofit/>
          </a:bodyPr>
          <a:lstStyle>
            <a:lvl1pPr algn="ctr">
              <a:defRPr sz="2800" smtClean="0"/>
            </a:lvl1pPr>
          </a:lstStyle>
          <a:p>
            <a:r>
              <a:rPr lang="en-CA" noProof="0" dirty="0"/>
              <a:t>Click to add title</a:t>
            </a:r>
          </a:p>
        </p:txBody>
      </p:sp>
    </p:spTree>
    <p:extLst>
      <p:ext uri="{BB962C8B-B14F-4D97-AF65-F5344CB8AC3E}">
        <p14:creationId xmlns:p14="http://schemas.microsoft.com/office/powerpoint/2010/main" val="74423360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asic layouts">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04C30EB-348C-4C14-915F-092741F9B7B3}"/>
              </a:ext>
            </a:extLst>
          </p:cNvPr>
          <p:cNvSpPr/>
          <p:nvPr userDrawn="1"/>
        </p:nvSpPr>
        <p:spPr bwMode="auto">
          <a:xfrm>
            <a:off x="685800" y="2667002"/>
            <a:ext cx="7772400" cy="1470025"/>
          </a:xfrm>
          <a:prstGeom prst="rect">
            <a:avLst/>
          </a:prstGeom>
          <a:noFill/>
          <a:ln>
            <a:noFill/>
          </a:ln>
          <a:extLst/>
        </p:spPr>
        <p:txBody>
          <a:bodyPr lIns="54000" rIns="54000" rtlCol="0" anchor="ctr"/>
          <a:lstStyle/>
          <a:p>
            <a:pPr algn="ctr"/>
            <a:r>
              <a:rPr lang="en-CA" sz="7200" b="1" i="0" noProof="0" dirty="0">
                <a:solidFill>
                  <a:schemeClr val="bg1"/>
                </a:solidFill>
              </a:rPr>
              <a:t>Basic flexible </a:t>
            </a:r>
            <a:br>
              <a:rPr lang="en-CA" sz="7200" b="1" i="0" noProof="0" dirty="0">
                <a:solidFill>
                  <a:schemeClr val="bg1"/>
                </a:solidFill>
              </a:rPr>
            </a:br>
            <a:r>
              <a:rPr lang="en-CA" sz="6000" b="1" i="0" noProof="0" dirty="0">
                <a:solidFill>
                  <a:schemeClr val="bg1"/>
                </a:solidFill>
              </a:rPr>
              <a:t>layouts</a:t>
            </a:r>
            <a:endParaRPr lang="en-CA" sz="7200" b="1" i="0" noProof="0" dirty="0">
              <a:solidFill>
                <a:schemeClr val="bg1"/>
              </a:solidFill>
            </a:endParaRPr>
          </a:p>
        </p:txBody>
      </p:sp>
    </p:spTree>
    <p:extLst>
      <p:ext uri="{BB962C8B-B14F-4D97-AF65-F5344CB8AC3E}">
        <p14:creationId xmlns:p14="http://schemas.microsoft.com/office/powerpoint/2010/main" val="249382837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pag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395287" y="1238400"/>
            <a:ext cx="8366760" cy="4550400"/>
          </a:xfrm>
        </p:spPr>
        <p:txBody>
          <a:bodyPr/>
          <a:lstStyle>
            <a:lvl3pPr>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5" name="Title 4"/>
          <p:cNvSpPr>
            <a:spLocks noGrp="1"/>
          </p:cNvSpPr>
          <p:nvPr>
            <p:ph type="title" hasCustomPrompt="1"/>
          </p:nvPr>
        </p:nvSpPr>
        <p:spPr/>
        <p:txBody>
          <a:bodyPr/>
          <a:lstStyle>
            <a:lvl1pPr>
              <a:defRPr/>
            </a:lvl1pPr>
          </a:lstStyle>
          <a:p>
            <a:r>
              <a:rPr lang="en-CA" noProof="0" dirty="0"/>
              <a:t>Click to add title </a:t>
            </a:r>
            <a:endParaRPr lang="en-US" dirty="0"/>
          </a:p>
        </p:txBody>
      </p:sp>
      <p:sp>
        <p:nvSpPr>
          <p:cNvPr id="2" name="Espace réservé du pied de page 1">
            <a:extLst>
              <a:ext uri="{FF2B5EF4-FFF2-40B4-BE49-F238E27FC236}">
                <a16:creationId xmlns:a16="http://schemas.microsoft.com/office/drawing/2014/main" id="{C2DF49DA-70A3-46B5-846E-2D5075F4C8C7}"/>
              </a:ext>
            </a:extLst>
          </p:cNvPr>
          <p:cNvSpPr>
            <a:spLocks noGrp="1"/>
          </p:cNvSpPr>
          <p:nvPr>
            <p:ph type="ftr" sz="quarter" idx="10"/>
          </p:nvPr>
        </p:nvSpPr>
        <p:spPr/>
        <p:txBody>
          <a:bodyPr/>
          <a:lstStyle/>
          <a:p>
            <a:pPr>
              <a:defRPr/>
            </a:pPr>
            <a:r>
              <a:rPr lang="en-US" dirty="0" smtClean="0"/>
              <a:t>   </a:t>
            </a:r>
            <a:r>
              <a:rPr lang="en-US" dirty="0"/>
              <a:t>|  </a:t>
            </a:r>
            <a:r>
              <a:rPr lang="en-US" dirty="0" smtClean="0"/>
              <a:t>2019 08 13  </a:t>
            </a:r>
            <a:r>
              <a:rPr lang="en-US" dirty="0"/>
              <a:t>|  CONFIDENTIAL</a:t>
            </a:r>
            <a:endParaRPr lang="en-CA" dirty="0"/>
          </a:p>
        </p:txBody>
      </p:sp>
      <p:sp>
        <p:nvSpPr>
          <p:cNvPr id="4" name="Espace réservé du numéro de diapositive 3">
            <a:extLst>
              <a:ext uri="{FF2B5EF4-FFF2-40B4-BE49-F238E27FC236}">
                <a16:creationId xmlns:a16="http://schemas.microsoft.com/office/drawing/2014/main" id="{9E169D70-BE0C-4A24-B8BB-16814867A4DE}"/>
              </a:ext>
            </a:extLst>
          </p:cNvPr>
          <p:cNvSpPr>
            <a:spLocks noGrp="1"/>
          </p:cNvSpPr>
          <p:nvPr>
            <p:ph type="sldNum" sz="quarter" idx="11"/>
          </p:nvPr>
        </p:nvSpPr>
        <p:spPr/>
        <p:txBody>
          <a:bodyPr/>
          <a:lstStyle/>
          <a:p>
            <a:pPr>
              <a:defRPr/>
            </a:pPr>
            <a:fld id="{2006A14E-698D-45CB-BF31-B6A63CF7B776}" type="slidenum">
              <a:rPr lang="en-CA" smtClean="0"/>
              <a:pPr>
                <a:defRPr/>
              </a:pPr>
              <a:t>‹#›</a:t>
            </a:fld>
            <a:endParaRPr lang="en-CA" dirty="0"/>
          </a:p>
        </p:txBody>
      </p:sp>
    </p:spTree>
    <p:extLst>
      <p:ext uri="{BB962C8B-B14F-4D97-AF65-F5344CB8AC3E}">
        <p14:creationId xmlns:p14="http://schemas.microsoft.com/office/powerpoint/2010/main" val="43184304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page with blue message box">
    <p:spTree>
      <p:nvGrpSpPr>
        <p:cNvPr id="1" name=""/>
        <p:cNvGrpSpPr/>
        <p:nvPr/>
      </p:nvGrpSpPr>
      <p:grpSpPr>
        <a:xfrm>
          <a:off x="0" y="0"/>
          <a:ext cx="0" cy="0"/>
          <a:chOff x="0" y="0"/>
          <a:chExt cx="0" cy="0"/>
        </a:xfrm>
      </p:grpSpPr>
      <p:sp>
        <p:nvSpPr>
          <p:cNvPr id="7" name="Text Placeholder 8"/>
          <p:cNvSpPr>
            <a:spLocks noGrp="1"/>
          </p:cNvSpPr>
          <p:nvPr>
            <p:ph type="body" sz="quarter" idx="12" hasCustomPrompt="1"/>
          </p:nvPr>
        </p:nvSpPr>
        <p:spPr>
          <a:xfrm>
            <a:off x="395288" y="5399496"/>
            <a:ext cx="8366760" cy="621792"/>
          </a:xfrm>
          <a:prstGeom prst="roundRect">
            <a:avLst/>
          </a:prstGeom>
          <a:solidFill>
            <a:schemeClr val="tx2"/>
          </a:solidFill>
        </p:spPr>
        <p:txBody>
          <a:bodyPr lIns="108000" rIns="108000" anchor="ctr"/>
          <a:lstStyle>
            <a:lvl1pPr marL="0" indent="0" algn="ctr">
              <a:buNone/>
              <a:defRPr b="1" baseline="0">
                <a:solidFill>
                  <a:schemeClr val="bg1"/>
                </a:solidFill>
              </a:defRPr>
            </a:lvl1pPr>
            <a:lvl2pPr marL="205740" indent="0">
              <a:buNone/>
              <a:defRPr/>
            </a:lvl2pPr>
            <a:lvl3pPr marL="377190" indent="0">
              <a:buNone/>
              <a:defRPr/>
            </a:lvl3pPr>
            <a:lvl4pPr marL="808435" indent="0">
              <a:buNone/>
              <a:defRPr/>
            </a:lvl4pPr>
            <a:lvl5pPr marL="1075134" indent="0">
              <a:buNone/>
              <a:defRPr/>
            </a:lvl5pPr>
          </a:lstStyle>
          <a:p>
            <a:pPr lvl="0"/>
            <a:r>
              <a:rPr lang="en-CA" noProof="0" dirty="0"/>
              <a:t>Message box</a:t>
            </a:r>
          </a:p>
        </p:txBody>
      </p:sp>
      <p:sp>
        <p:nvSpPr>
          <p:cNvPr id="9" name="Espace réservé du contenu 2"/>
          <p:cNvSpPr>
            <a:spLocks noGrp="1"/>
          </p:cNvSpPr>
          <p:nvPr>
            <p:ph idx="1" hasCustomPrompt="1"/>
          </p:nvPr>
        </p:nvSpPr>
        <p:spPr>
          <a:xfrm>
            <a:off x="395288" y="1238401"/>
            <a:ext cx="8366760" cy="3960000"/>
          </a:xfrm>
          <a:ln>
            <a:noFill/>
          </a:ln>
        </p:spPr>
        <p:txBody>
          <a:bodyPr lIns="0"/>
          <a:lstStyle>
            <a:lvl3pPr>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3" name="Title 2"/>
          <p:cNvSpPr>
            <a:spLocks noGrp="1"/>
          </p:cNvSpPr>
          <p:nvPr>
            <p:ph type="title" hasCustomPrompt="1"/>
          </p:nvPr>
        </p:nvSpPr>
        <p:spPr>
          <a:xfrm>
            <a:off x="395287" y="122238"/>
            <a:ext cx="8366760" cy="869950"/>
          </a:xfrm>
        </p:spPr>
        <p:txBody>
          <a:bodyPr/>
          <a:lstStyle>
            <a:lvl1pPr>
              <a:defRPr/>
            </a:lvl1pPr>
          </a:lstStyle>
          <a:p>
            <a:r>
              <a:rPr lang="en-CA" noProof="0" dirty="0"/>
              <a:t>Click to add title </a:t>
            </a:r>
            <a:endParaRPr lang="en-US" dirty="0"/>
          </a:p>
        </p:txBody>
      </p:sp>
      <p:sp>
        <p:nvSpPr>
          <p:cNvPr id="2" name="Espace réservé du pied de page 1">
            <a:extLst>
              <a:ext uri="{FF2B5EF4-FFF2-40B4-BE49-F238E27FC236}">
                <a16:creationId xmlns:a16="http://schemas.microsoft.com/office/drawing/2014/main" id="{02507703-4F1F-442E-9445-8180E48F20A7}"/>
              </a:ext>
            </a:extLst>
          </p:cNvPr>
          <p:cNvSpPr>
            <a:spLocks noGrp="1"/>
          </p:cNvSpPr>
          <p:nvPr>
            <p:ph type="ftr" sz="quarter" idx="13"/>
          </p:nvPr>
        </p:nvSpPr>
        <p:spPr/>
        <p:txBody>
          <a:bodyPr/>
          <a:lstStyle/>
          <a:p>
            <a:pPr>
              <a:defRPr/>
            </a:pPr>
            <a:r>
              <a:rPr lang="en-US" dirty="0" smtClean="0"/>
              <a:t>   </a:t>
            </a:r>
            <a:r>
              <a:rPr lang="en-US" dirty="0"/>
              <a:t>|  </a:t>
            </a:r>
            <a:r>
              <a:rPr lang="en-US" dirty="0" smtClean="0"/>
              <a:t>2019 08 13  </a:t>
            </a:r>
            <a:r>
              <a:rPr lang="en-US" dirty="0"/>
              <a:t>|  CONFIDENTIAL</a:t>
            </a:r>
            <a:endParaRPr lang="en-CA" dirty="0"/>
          </a:p>
        </p:txBody>
      </p:sp>
      <p:sp>
        <p:nvSpPr>
          <p:cNvPr id="4" name="Espace réservé du numéro de diapositive 3">
            <a:extLst>
              <a:ext uri="{FF2B5EF4-FFF2-40B4-BE49-F238E27FC236}">
                <a16:creationId xmlns:a16="http://schemas.microsoft.com/office/drawing/2014/main" id="{70602C81-68F8-4B29-A9FE-DB25F9A89F65}"/>
              </a:ext>
            </a:extLst>
          </p:cNvPr>
          <p:cNvSpPr>
            <a:spLocks noGrp="1"/>
          </p:cNvSpPr>
          <p:nvPr>
            <p:ph type="sldNum" sz="quarter" idx="14"/>
          </p:nvPr>
        </p:nvSpPr>
        <p:spPr/>
        <p:txBody>
          <a:bodyPr/>
          <a:lstStyle/>
          <a:p>
            <a:pPr>
              <a:defRPr/>
            </a:pPr>
            <a:fld id="{2006A14E-698D-45CB-BF31-B6A63CF7B776}" type="slidenum">
              <a:rPr lang="en-CA" smtClean="0"/>
              <a:pPr>
                <a:defRPr/>
              </a:pPr>
              <a:t>‹#›</a:t>
            </a:fld>
            <a:endParaRPr lang="en-CA" dirty="0"/>
          </a:p>
        </p:txBody>
      </p:sp>
    </p:spTree>
    <p:extLst>
      <p:ext uri="{BB962C8B-B14F-4D97-AF65-F5344CB8AC3E}">
        <p14:creationId xmlns:p14="http://schemas.microsoft.com/office/powerpoint/2010/main" val="170799972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page with white message box">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395288" y="5400000"/>
            <a:ext cx="8366760" cy="621792"/>
          </a:xfrm>
          <a:prstGeom prst="roundRect">
            <a:avLst/>
          </a:prstGeom>
          <a:ln>
            <a:solidFill>
              <a:schemeClr val="accent1"/>
            </a:solidFill>
          </a:ln>
        </p:spPr>
        <p:txBody>
          <a:bodyPr lIns="108000" rIns="108000" anchor="ctr"/>
          <a:lstStyle>
            <a:lvl1pPr marL="0" indent="0" algn="ctr">
              <a:buNone/>
              <a:defRPr b="1">
                <a:solidFill>
                  <a:schemeClr val="accent1"/>
                </a:solidFill>
              </a:defRPr>
            </a:lvl1pPr>
            <a:lvl2pPr marL="205740" indent="0">
              <a:buNone/>
              <a:defRPr/>
            </a:lvl2pPr>
            <a:lvl3pPr marL="377190" indent="0">
              <a:buNone/>
              <a:defRPr/>
            </a:lvl3pPr>
            <a:lvl4pPr marL="808435" indent="0">
              <a:buNone/>
              <a:defRPr/>
            </a:lvl4pPr>
            <a:lvl5pPr marL="1075134" indent="0">
              <a:buNone/>
              <a:defRPr/>
            </a:lvl5pPr>
          </a:lstStyle>
          <a:p>
            <a:pPr lvl="0"/>
            <a:r>
              <a:rPr lang="en-CA" noProof="0" dirty="0"/>
              <a:t>Message box</a:t>
            </a:r>
          </a:p>
        </p:txBody>
      </p:sp>
      <p:sp>
        <p:nvSpPr>
          <p:cNvPr id="14" name="Espace réservé du contenu 2"/>
          <p:cNvSpPr>
            <a:spLocks noGrp="1"/>
          </p:cNvSpPr>
          <p:nvPr>
            <p:ph idx="1" hasCustomPrompt="1"/>
          </p:nvPr>
        </p:nvSpPr>
        <p:spPr>
          <a:xfrm>
            <a:off x="395288" y="1238401"/>
            <a:ext cx="8366760" cy="3960000"/>
          </a:xfrm>
          <a:ln>
            <a:noFill/>
          </a:ln>
        </p:spPr>
        <p:txBody>
          <a:bodyPr lIns="0"/>
          <a:lstStyle>
            <a:lvl3pPr>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4" name="Title 3"/>
          <p:cNvSpPr>
            <a:spLocks noGrp="1"/>
          </p:cNvSpPr>
          <p:nvPr>
            <p:ph type="title" hasCustomPrompt="1"/>
          </p:nvPr>
        </p:nvSpPr>
        <p:spPr/>
        <p:txBody>
          <a:bodyPr/>
          <a:lstStyle>
            <a:lvl1pPr>
              <a:defRPr/>
            </a:lvl1pPr>
          </a:lstStyle>
          <a:p>
            <a:r>
              <a:rPr lang="en-CA" noProof="0" dirty="0"/>
              <a:t>Click to add title </a:t>
            </a:r>
            <a:endParaRPr lang="en-US" dirty="0"/>
          </a:p>
        </p:txBody>
      </p:sp>
      <p:sp>
        <p:nvSpPr>
          <p:cNvPr id="2" name="Espace réservé du pied de page 1">
            <a:extLst>
              <a:ext uri="{FF2B5EF4-FFF2-40B4-BE49-F238E27FC236}">
                <a16:creationId xmlns:a16="http://schemas.microsoft.com/office/drawing/2014/main" id="{AFB9C97A-03AC-4401-A61A-DC476AE19E41}"/>
              </a:ext>
            </a:extLst>
          </p:cNvPr>
          <p:cNvSpPr>
            <a:spLocks noGrp="1"/>
          </p:cNvSpPr>
          <p:nvPr>
            <p:ph type="ftr" sz="quarter" idx="11"/>
          </p:nvPr>
        </p:nvSpPr>
        <p:spPr/>
        <p:txBody>
          <a:bodyPr/>
          <a:lstStyle/>
          <a:p>
            <a:pPr>
              <a:defRPr/>
            </a:pPr>
            <a:r>
              <a:rPr lang="en-US" dirty="0" smtClean="0"/>
              <a:t>   </a:t>
            </a:r>
            <a:r>
              <a:rPr lang="en-US" dirty="0"/>
              <a:t>|  </a:t>
            </a:r>
            <a:r>
              <a:rPr lang="en-US" dirty="0" smtClean="0"/>
              <a:t>2019 08 13  </a:t>
            </a:r>
            <a:r>
              <a:rPr lang="en-US" dirty="0"/>
              <a:t>|  CONFIDENTIAL</a:t>
            </a:r>
            <a:endParaRPr lang="en-CA" dirty="0"/>
          </a:p>
        </p:txBody>
      </p:sp>
      <p:sp>
        <p:nvSpPr>
          <p:cNvPr id="3" name="Espace réservé du numéro de diapositive 2">
            <a:extLst>
              <a:ext uri="{FF2B5EF4-FFF2-40B4-BE49-F238E27FC236}">
                <a16:creationId xmlns:a16="http://schemas.microsoft.com/office/drawing/2014/main" id="{34C5DD75-BF47-4BCF-B796-A1440291B2F7}"/>
              </a:ext>
            </a:extLst>
          </p:cNvPr>
          <p:cNvSpPr>
            <a:spLocks noGrp="1"/>
          </p:cNvSpPr>
          <p:nvPr>
            <p:ph type="sldNum" sz="quarter" idx="12"/>
          </p:nvPr>
        </p:nvSpPr>
        <p:spPr/>
        <p:txBody>
          <a:bodyPr/>
          <a:lstStyle/>
          <a:p>
            <a:pPr>
              <a:defRPr/>
            </a:pPr>
            <a:fld id="{2006A14E-698D-45CB-BF31-B6A63CF7B776}" type="slidenum">
              <a:rPr lang="en-CA" smtClean="0"/>
              <a:pPr>
                <a:defRPr/>
              </a:pPr>
              <a:t>‹#›</a:t>
            </a:fld>
            <a:endParaRPr lang="en-CA" dirty="0"/>
          </a:p>
        </p:txBody>
      </p:sp>
    </p:spTree>
    <p:extLst>
      <p:ext uri="{BB962C8B-B14F-4D97-AF65-F5344CB8AC3E}">
        <p14:creationId xmlns:p14="http://schemas.microsoft.com/office/powerpoint/2010/main" val="294480877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a:defRPr/>
            </a:lvl1pPr>
          </a:lstStyle>
          <a:p>
            <a:r>
              <a:rPr lang="en-CA" noProof="0" dirty="0"/>
              <a:t>Click to add title </a:t>
            </a:r>
            <a:endParaRPr lang="en-US" dirty="0"/>
          </a:p>
        </p:txBody>
      </p:sp>
      <p:sp>
        <p:nvSpPr>
          <p:cNvPr id="2" name="Espace réservé du pied de page 1">
            <a:extLst>
              <a:ext uri="{FF2B5EF4-FFF2-40B4-BE49-F238E27FC236}">
                <a16:creationId xmlns:a16="http://schemas.microsoft.com/office/drawing/2014/main" id="{C041E1D2-F344-4103-AB1A-D8B384CEED8F}"/>
              </a:ext>
            </a:extLst>
          </p:cNvPr>
          <p:cNvSpPr>
            <a:spLocks noGrp="1"/>
          </p:cNvSpPr>
          <p:nvPr>
            <p:ph type="ftr" sz="quarter" idx="10"/>
          </p:nvPr>
        </p:nvSpPr>
        <p:spPr/>
        <p:txBody>
          <a:bodyPr/>
          <a:lstStyle/>
          <a:p>
            <a:pPr>
              <a:defRPr/>
            </a:pPr>
            <a:r>
              <a:rPr lang="en-US" dirty="0" smtClean="0"/>
              <a:t>   </a:t>
            </a:r>
            <a:r>
              <a:rPr lang="en-US" dirty="0"/>
              <a:t>|  </a:t>
            </a:r>
            <a:r>
              <a:rPr lang="en-US" dirty="0" smtClean="0"/>
              <a:t>2019 08 13  </a:t>
            </a:r>
            <a:r>
              <a:rPr lang="en-US" dirty="0"/>
              <a:t>|  CONFIDENTIAL</a:t>
            </a:r>
            <a:endParaRPr lang="en-CA" dirty="0"/>
          </a:p>
        </p:txBody>
      </p:sp>
      <p:sp>
        <p:nvSpPr>
          <p:cNvPr id="3" name="Espace réservé du numéro de diapositive 2">
            <a:extLst>
              <a:ext uri="{FF2B5EF4-FFF2-40B4-BE49-F238E27FC236}">
                <a16:creationId xmlns:a16="http://schemas.microsoft.com/office/drawing/2014/main" id="{7DE399EB-58F7-42E4-BE7E-78CB903F5260}"/>
              </a:ext>
            </a:extLst>
          </p:cNvPr>
          <p:cNvSpPr>
            <a:spLocks noGrp="1"/>
          </p:cNvSpPr>
          <p:nvPr>
            <p:ph type="sldNum" sz="quarter" idx="11"/>
          </p:nvPr>
        </p:nvSpPr>
        <p:spPr/>
        <p:txBody>
          <a:bodyPr/>
          <a:lstStyle/>
          <a:p>
            <a:pPr>
              <a:defRPr/>
            </a:pPr>
            <a:fld id="{2006A14E-698D-45CB-BF31-B6A63CF7B776}" type="slidenum">
              <a:rPr lang="en-CA" smtClean="0"/>
              <a:pPr>
                <a:defRPr/>
              </a:pPr>
              <a:t>‹#›</a:t>
            </a:fld>
            <a:endParaRPr lang="en-CA" dirty="0"/>
          </a:p>
        </p:txBody>
      </p:sp>
    </p:spTree>
    <p:extLst>
      <p:ext uri="{BB962C8B-B14F-4D97-AF65-F5344CB8AC3E}">
        <p14:creationId xmlns:p14="http://schemas.microsoft.com/office/powerpoint/2010/main" val="347876744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with blue message box">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CA" noProof="0" dirty="0"/>
              <a:t>Click to add title </a:t>
            </a:r>
            <a:endParaRPr lang="en-US" dirty="0"/>
          </a:p>
        </p:txBody>
      </p:sp>
      <p:sp>
        <p:nvSpPr>
          <p:cNvPr id="12" name="Text Placeholder 8"/>
          <p:cNvSpPr>
            <a:spLocks noGrp="1"/>
          </p:cNvSpPr>
          <p:nvPr>
            <p:ph type="body" sz="quarter" idx="12" hasCustomPrompt="1"/>
          </p:nvPr>
        </p:nvSpPr>
        <p:spPr>
          <a:xfrm>
            <a:off x="395288" y="5400000"/>
            <a:ext cx="8366760" cy="621792"/>
          </a:xfrm>
          <a:prstGeom prst="roundRect">
            <a:avLst/>
          </a:prstGeom>
          <a:solidFill>
            <a:schemeClr val="tx2"/>
          </a:solidFill>
        </p:spPr>
        <p:txBody>
          <a:bodyPr lIns="108000" rIns="108000" anchor="ctr"/>
          <a:lstStyle>
            <a:lvl1pPr marL="0" indent="0" algn="ctr">
              <a:buNone/>
              <a:defRPr b="1" baseline="0">
                <a:solidFill>
                  <a:schemeClr val="bg1"/>
                </a:solidFill>
              </a:defRPr>
            </a:lvl1pPr>
            <a:lvl2pPr marL="205740" indent="0">
              <a:buNone/>
              <a:defRPr/>
            </a:lvl2pPr>
            <a:lvl3pPr marL="377190" indent="0">
              <a:buNone/>
              <a:defRPr/>
            </a:lvl3pPr>
            <a:lvl4pPr marL="808435" indent="0">
              <a:buNone/>
              <a:defRPr/>
            </a:lvl4pPr>
            <a:lvl5pPr marL="1075134" indent="0">
              <a:buNone/>
              <a:defRPr/>
            </a:lvl5pPr>
          </a:lstStyle>
          <a:p>
            <a:pPr lvl="0"/>
            <a:r>
              <a:rPr lang="en-CA" noProof="0" dirty="0"/>
              <a:t>Message box</a:t>
            </a:r>
          </a:p>
        </p:txBody>
      </p:sp>
      <p:sp>
        <p:nvSpPr>
          <p:cNvPr id="2" name="Espace réservé du pied de page 1">
            <a:extLst>
              <a:ext uri="{FF2B5EF4-FFF2-40B4-BE49-F238E27FC236}">
                <a16:creationId xmlns:a16="http://schemas.microsoft.com/office/drawing/2014/main" id="{CA4F5350-6AEA-4D8B-8041-0D0C1D49FB5B}"/>
              </a:ext>
            </a:extLst>
          </p:cNvPr>
          <p:cNvSpPr>
            <a:spLocks noGrp="1"/>
          </p:cNvSpPr>
          <p:nvPr>
            <p:ph type="ftr" sz="quarter" idx="13"/>
          </p:nvPr>
        </p:nvSpPr>
        <p:spPr/>
        <p:txBody>
          <a:bodyPr/>
          <a:lstStyle/>
          <a:p>
            <a:pPr>
              <a:defRPr/>
            </a:pPr>
            <a:r>
              <a:rPr lang="en-US" dirty="0" smtClean="0"/>
              <a:t>   </a:t>
            </a:r>
            <a:r>
              <a:rPr lang="en-US" dirty="0"/>
              <a:t>|  </a:t>
            </a:r>
            <a:r>
              <a:rPr lang="en-US" dirty="0" smtClean="0"/>
              <a:t>2019 08 13  </a:t>
            </a:r>
            <a:r>
              <a:rPr lang="en-US" dirty="0"/>
              <a:t>|  CONFIDENTIAL</a:t>
            </a:r>
            <a:endParaRPr lang="en-CA" dirty="0"/>
          </a:p>
        </p:txBody>
      </p:sp>
      <p:sp>
        <p:nvSpPr>
          <p:cNvPr id="4" name="Espace réservé du numéro de diapositive 3">
            <a:extLst>
              <a:ext uri="{FF2B5EF4-FFF2-40B4-BE49-F238E27FC236}">
                <a16:creationId xmlns:a16="http://schemas.microsoft.com/office/drawing/2014/main" id="{89665C11-D214-47BB-9557-BC9FF7DB5690}"/>
              </a:ext>
            </a:extLst>
          </p:cNvPr>
          <p:cNvSpPr>
            <a:spLocks noGrp="1"/>
          </p:cNvSpPr>
          <p:nvPr>
            <p:ph type="sldNum" sz="quarter" idx="14"/>
          </p:nvPr>
        </p:nvSpPr>
        <p:spPr/>
        <p:txBody>
          <a:bodyPr/>
          <a:lstStyle/>
          <a:p>
            <a:pPr>
              <a:defRPr/>
            </a:pPr>
            <a:fld id="{2006A14E-698D-45CB-BF31-B6A63CF7B776}" type="slidenum">
              <a:rPr lang="en-CA" smtClean="0"/>
              <a:pPr>
                <a:defRPr/>
              </a:pPr>
              <a:t>‹#›</a:t>
            </a:fld>
            <a:endParaRPr lang="en-CA" dirty="0"/>
          </a:p>
        </p:txBody>
      </p:sp>
    </p:spTree>
    <p:extLst>
      <p:ext uri="{BB962C8B-B14F-4D97-AF65-F5344CB8AC3E}">
        <p14:creationId xmlns:p14="http://schemas.microsoft.com/office/powerpoint/2010/main" val="821106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with white message box">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CA" noProof="0" dirty="0"/>
              <a:t>Click to add title </a:t>
            </a:r>
            <a:endParaRPr lang="en-US" dirty="0"/>
          </a:p>
        </p:txBody>
      </p:sp>
      <p:sp>
        <p:nvSpPr>
          <p:cNvPr id="7" name="Text Placeholder 8">
            <a:extLst>
              <a:ext uri="{FF2B5EF4-FFF2-40B4-BE49-F238E27FC236}">
                <a16:creationId xmlns:a16="http://schemas.microsoft.com/office/drawing/2014/main" id="{ED9682D5-F5C2-4F99-BDA4-3CAB45451BFE}"/>
              </a:ext>
            </a:extLst>
          </p:cNvPr>
          <p:cNvSpPr>
            <a:spLocks noGrp="1"/>
          </p:cNvSpPr>
          <p:nvPr>
            <p:ph type="body" sz="quarter" idx="10" hasCustomPrompt="1"/>
          </p:nvPr>
        </p:nvSpPr>
        <p:spPr>
          <a:xfrm>
            <a:off x="395288" y="5400000"/>
            <a:ext cx="8366760" cy="621792"/>
          </a:xfrm>
          <a:prstGeom prst="roundRect">
            <a:avLst/>
          </a:prstGeom>
          <a:ln>
            <a:solidFill>
              <a:schemeClr val="accent1"/>
            </a:solidFill>
          </a:ln>
        </p:spPr>
        <p:txBody>
          <a:bodyPr lIns="108000" rIns="108000" anchor="ctr"/>
          <a:lstStyle>
            <a:lvl1pPr marL="0" indent="0" algn="ctr">
              <a:buNone/>
              <a:defRPr b="1">
                <a:solidFill>
                  <a:schemeClr val="accent1"/>
                </a:solidFill>
              </a:defRPr>
            </a:lvl1pPr>
            <a:lvl2pPr marL="205740" indent="0">
              <a:buNone/>
              <a:defRPr/>
            </a:lvl2pPr>
            <a:lvl3pPr marL="377190" indent="0">
              <a:buNone/>
              <a:defRPr/>
            </a:lvl3pPr>
            <a:lvl4pPr marL="808435" indent="0">
              <a:buNone/>
              <a:defRPr/>
            </a:lvl4pPr>
            <a:lvl5pPr marL="1075134" indent="0">
              <a:buNone/>
              <a:defRPr/>
            </a:lvl5pPr>
          </a:lstStyle>
          <a:p>
            <a:pPr lvl="0"/>
            <a:r>
              <a:rPr lang="en-CA" noProof="0" dirty="0"/>
              <a:t>Message box</a:t>
            </a:r>
          </a:p>
        </p:txBody>
      </p:sp>
      <p:sp>
        <p:nvSpPr>
          <p:cNvPr id="2" name="Espace réservé du pied de page 1">
            <a:extLst>
              <a:ext uri="{FF2B5EF4-FFF2-40B4-BE49-F238E27FC236}">
                <a16:creationId xmlns:a16="http://schemas.microsoft.com/office/drawing/2014/main" id="{9AC14EEF-A402-488F-90C9-72FBA962A11B}"/>
              </a:ext>
            </a:extLst>
          </p:cNvPr>
          <p:cNvSpPr>
            <a:spLocks noGrp="1"/>
          </p:cNvSpPr>
          <p:nvPr>
            <p:ph type="ftr" sz="quarter" idx="11"/>
          </p:nvPr>
        </p:nvSpPr>
        <p:spPr/>
        <p:txBody>
          <a:bodyPr/>
          <a:lstStyle/>
          <a:p>
            <a:pPr>
              <a:defRPr/>
            </a:pPr>
            <a:r>
              <a:rPr lang="en-US" dirty="0" smtClean="0"/>
              <a:t>   </a:t>
            </a:r>
            <a:r>
              <a:rPr lang="en-US" dirty="0"/>
              <a:t>|  </a:t>
            </a:r>
            <a:r>
              <a:rPr lang="en-US" dirty="0" smtClean="0"/>
              <a:t>2019 08 13  </a:t>
            </a:r>
            <a:r>
              <a:rPr lang="en-US" dirty="0"/>
              <a:t>|  CONFIDENTIAL</a:t>
            </a:r>
            <a:endParaRPr lang="en-CA" dirty="0"/>
          </a:p>
        </p:txBody>
      </p:sp>
      <p:sp>
        <p:nvSpPr>
          <p:cNvPr id="4" name="Espace réservé du numéro de diapositive 3">
            <a:extLst>
              <a:ext uri="{FF2B5EF4-FFF2-40B4-BE49-F238E27FC236}">
                <a16:creationId xmlns:a16="http://schemas.microsoft.com/office/drawing/2014/main" id="{DF2B8BF0-7DBD-487A-950D-8478EEABEC13}"/>
              </a:ext>
            </a:extLst>
          </p:cNvPr>
          <p:cNvSpPr>
            <a:spLocks noGrp="1"/>
          </p:cNvSpPr>
          <p:nvPr>
            <p:ph type="sldNum" sz="quarter" idx="12"/>
          </p:nvPr>
        </p:nvSpPr>
        <p:spPr/>
        <p:txBody>
          <a:bodyPr/>
          <a:lstStyle/>
          <a:p>
            <a:pPr>
              <a:defRPr/>
            </a:pPr>
            <a:fld id="{2006A14E-698D-45CB-BF31-B6A63CF7B776}" type="slidenum">
              <a:rPr lang="en-CA" smtClean="0"/>
              <a:pPr>
                <a:defRPr/>
              </a:pPr>
              <a:t>‹#›</a:t>
            </a:fld>
            <a:endParaRPr lang="en-CA" dirty="0"/>
          </a:p>
        </p:txBody>
      </p:sp>
    </p:spTree>
    <p:extLst>
      <p:ext uri="{BB962C8B-B14F-4D97-AF65-F5344CB8AC3E}">
        <p14:creationId xmlns:p14="http://schemas.microsoft.com/office/powerpoint/2010/main" val="14407909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 External/Digital 1">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24"/>
            <a:ext cx="9144000" cy="6858000"/>
          </a:xfrm>
          <a:prstGeom prst="rect">
            <a:avLst/>
          </a:prstGeom>
        </p:spPr>
      </p:pic>
      <p:sp>
        <p:nvSpPr>
          <p:cNvPr id="18" name="Espace réservé du texte 17"/>
          <p:cNvSpPr>
            <a:spLocks noGrp="1"/>
          </p:cNvSpPr>
          <p:nvPr>
            <p:ph type="body" sz="quarter" idx="10" hasCustomPrompt="1"/>
          </p:nvPr>
        </p:nvSpPr>
        <p:spPr>
          <a:xfrm>
            <a:off x="711833" y="1131804"/>
            <a:ext cx="6950869" cy="934699"/>
          </a:xfrm>
        </p:spPr>
        <p:txBody>
          <a:bodyPr>
            <a:noAutofit/>
          </a:bodyPr>
          <a:lstStyle>
            <a:lvl1pPr marL="0" indent="0">
              <a:buNone/>
              <a:defRPr sz="4500">
                <a:solidFill>
                  <a:srgbClr val="F0F0F0"/>
                </a:solidFill>
              </a:defRPr>
            </a:lvl1pPr>
          </a:lstStyle>
          <a:p>
            <a:pPr lvl="0"/>
            <a:r>
              <a:rPr lang="en-CA" noProof="1"/>
              <a:t>Title of the presentation</a:t>
            </a:r>
          </a:p>
        </p:txBody>
      </p:sp>
      <p:sp>
        <p:nvSpPr>
          <p:cNvPr id="20" name="Espace réservé du texte 19"/>
          <p:cNvSpPr>
            <a:spLocks noGrp="1"/>
          </p:cNvSpPr>
          <p:nvPr>
            <p:ph type="body" sz="quarter" idx="11" hasCustomPrompt="1"/>
          </p:nvPr>
        </p:nvSpPr>
        <p:spPr>
          <a:xfrm>
            <a:off x="711832" y="2051873"/>
            <a:ext cx="6224616" cy="803275"/>
          </a:xfrm>
        </p:spPr>
        <p:txBody>
          <a:bodyPr>
            <a:noAutofit/>
          </a:bodyPr>
          <a:lstStyle>
            <a:lvl1pPr marL="0" indent="0">
              <a:buNone/>
              <a:defRPr sz="2250">
                <a:solidFill>
                  <a:srgbClr val="F0F0F0"/>
                </a:solidFill>
              </a:defRPr>
            </a:lvl1pPr>
          </a:lstStyle>
          <a:p>
            <a:pPr lvl="0"/>
            <a:r>
              <a:rPr lang="en-CA" noProof="1"/>
              <a:t>Subtitle of the presentation</a:t>
            </a:r>
          </a:p>
        </p:txBody>
      </p:sp>
      <p:sp>
        <p:nvSpPr>
          <p:cNvPr id="21" name="Espace réservé du texte 19"/>
          <p:cNvSpPr>
            <a:spLocks noGrp="1"/>
          </p:cNvSpPr>
          <p:nvPr>
            <p:ph type="body" sz="quarter" idx="12" hasCustomPrompt="1"/>
          </p:nvPr>
        </p:nvSpPr>
        <p:spPr>
          <a:xfrm>
            <a:off x="711833" y="3655211"/>
            <a:ext cx="3283421" cy="562733"/>
          </a:xfrm>
        </p:spPr>
        <p:txBody>
          <a:bodyPr>
            <a:noAutofit/>
          </a:bodyPr>
          <a:lstStyle>
            <a:lvl1pPr marL="0" indent="0">
              <a:buNone/>
              <a:defRPr sz="1500" baseline="0">
                <a:solidFill>
                  <a:srgbClr val="F0F0F0"/>
                </a:solidFill>
              </a:defRPr>
            </a:lvl1pPr>
          </a:lstStyle>
          <a:p>
            <a:pPr lvl="0"/>
            <a:r>
              <a:rPr lang="en-CA" noProof="1"/>
              <a:t>Name of presenter</a:t>
            </a:r>
            <a:br>
              <a:rPr lang="en-CA" noProof="1"/>
            </a:br>
            <a:r>
              <a:rPr lang="en-CA" noProof="1"/>
              <a:t/>
            </a:r>
            <a:br>
              <a:rPr lang="en-CA" noProof="1"/>
            </a:br>
            <a:endParaRPr lang="en-CA" noProof="1"/>
          </a:p>
        </p:txBody>
      </p:sp>
      <p:sp>
        <p:nvSpPr>
          <p:cNvPr id="11" name="Espace réservé du texte 19"/>
          <p:cNvSpPr>
            <a:spLocks noGrp="1"/>
          </p:cNvSpPr>
          <p:nvPr>
            <p:ph type="body" sz="quarter" idx="13" hasCustomPrompt="1"/>
          </p:nvPr>
        </p:nvSpPr>
        <p:spPr>
          <a:xfrm>
            <a:off x="711833" y="4407051"/>
            <a:ext cx="3283421" cy="562733"/>
          </a:xfrm>
        </p:spPr>
        <p:txBody>
          <a:bodyPr>
            <a:noAutofit/>
          </a:bodyPr>
          <a:lstStyle>
            <a:lvl1pPr marL="0" indent="0">
              <a:buNone/>
              <a:defRPr sz="1500" baseline="0">
                <a:solidFill>
                  <a:srgbClr val="F0F0F0"/>
                </a:solidFill>
              </a:defRPr>
            </a:lvl1pPr>
          </a:lstStyle>
          <a:p>
            <a:pPr lvl="0"/>
            <a:r>
              <a:rPr lang="en-CA" noProof="1"/>
              <a:t>YYYY MM DD</a:t>
            </a:r>
          </a:p>
        </p:txBody>
      </p:sp>
      <p:pic>
        <p:nvPicPr>
          <p:cNvPr id="9" name="Image 8"/>
          <p:cNvPicPr>
            <a:picLocks noChangeAspect="1"/>
          </p:cNvPicPr>
          <p:nvPr userDrawn="1"/>
        </p:nvPicPr>
        <p:blipFill>
          <a:blip r:embed="rId3"/>
          <a:stretch>
            <a:fillRect/>
          </a:stretch>
        </p:blipFill>
        <p:spPr>
          <a:xfrm>
            <a:off x="787101" y="5350079"/>
            <a:ext cx="1271270" cy="734695"/>
          </a:xfrm>
          <a:prstGeom prst="rect">
            <a:avLst/>
          </a:prstGeom>
        </p:spPr>
      </p:pic>
    </p:spTree>
    <p:extLst>
      <p:ext uri="{BB962C8B-B14F-4D97-AF65-F5344CB8AC3E}">
        <p14:creationId xmlns:p14="http://schemas.microsoft.com/office/powerpoint/2010/main" val="161577118"/>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mpty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41567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Vertical blocks layouts">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04C30EB-348C-4C14-915F-092741F9B7B3}"/>
              </a:ext>
            </a:extLst>
          </p:cNvPr>
          <p:cNvSpPr/>
          <p:nvPr userDrawn="1"/>
        </p:nvSpPr>
        <p:spPr bwMode="auto">
          <a:xfrm>
            <a:off x="685800" y="2667002"/>
            <a:ext cx="7772400" cy="1470025"/>
          </a:xfrm>
          <a:prstGeom prst="rect">
            <a:avLst/>
          </a:prstGeom>
          <a:noFill/>
          <a:ln>
            <a:noFill/>
          </a:ln>
          <a:extLst/>
        </p:spPr>
        <p:txBody>
          <a:bodyPr lIns="54000" rIns="54000" rtlCol="0" anchor="ctr"/>
          <a:lstStyle/>
          <a:p>
            <a:pPr algn="ctr"/>
            <a:r>
              <a:rPr lang="en-CA" sz="7200" b="1" i="0" noProof="0" dirty="0">
                <a:solidFill>
                  <a:schemeClr val="bg1"/>
                </a:solidFill>
              </a:rPr>
              <a:t>Vertical blocks </a:t>
            </a:r>
            <a:br>
              <a:rPr lang="en-CA" sz="7200" b="1" i="0" noProof="0" dirty="0">
                <a:solidFill>
                  <a:schemeClr val="bg1"/>
                </a:solidFill>
              </a:rPr>
            </a:br>
            <a:r>
              <a:rPr lang="en-CA" sz="6000" b="1" i="0" noProof="0" dirty="0">
                <a:solidFill>
                  <a:schemeClr val="bg1"/>
                </a:solidFill>
              </a:rPr>
              <a:t>layouts</a:t>
            </a:r>
            <a:endParaRPr lang="en-CA" sz="7200" b="1" i="0" noProof="0" dirty="0">
              <a:solidFill>
                <a:schemeClr val="bg1"/>
              </a:solidFill>
            </a:endParaRPr>
          </a:p>
        </p:txBody>
      </p:sp>
    </p:spTree>
    <p:extLst>
      <p:ext uri="{BB962C8B-B14F-4D97-AF65-F5344CB8AC3E}">
        <p14:creationId xmlns:p14="http://schemas.microsoft.com/office/powerpoint/2010/main" val="352661951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vertical blocks">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287" y="1238400"/>
            <a:ext cx="4041648" cy="594360"/>
          </a:xfrm>
          <a:solidFill>
            <a:srgbClr val="0066A4"/>
          </a:solidFill>
          <a:ln>
            <a:noFill/>
          </a:ln>
        </p:spPr>
        <p:txBody>
          <a:bodyPr lIns="144000" rIns="144000" anchor="ctr"/>
          <a:lstStyle>
            <a:lvl1pPr marL="0" indent="0" algn="l">
              <a:buNone/>
              <a:defRPr sz="1800" b="1">
                <a:solidFill>
                  <a:schemeClr val="bg1"/>
                </a:solidFill>
              </a:defRPr>
            </a:lvl1pPr>
          </a:lstStyle>
          <a:p>
            <a:pPr lvl="0"/>
            <a:r>
              <a:rPr lang="en-CA" noProof="0" dirty="0"/>
              <a:t>Click to add title</a:t>
            </a:r>
          </a:p>
        </p:txBody>
      </p:sp>
      <p:sp>
        <p:nvSpPr>
          <p:cNvPr id="14" name="Text Placeholder 9"/>
          <p:cNvSpPr>
            <a:spLocks noGrp="1"/>
          </p:cNvSpPr>
          <p:nvPr>
            <p:ph type="body" sz="quarter" idx="15" hasCustomPrompt="1"/>
          </p:nvPr>
        </p:nvSpPr>
        <p:spPr>
          <a:xfrm>
            <a:off x="4720399" y="1238400"/>
            <a:ext cx="4041648" cy="594360"/>
          </a:xfrm>
          <a:solidFill>
            <a:srgbClr val="0066A4"/>
          </a:solidFill>
          <a:ln>
            <a:noFill/>
          </a:ln>
        </p:spPr>
        <p:txBody>
          <a:bodyPr lIns="144000" rIns="144000" anchor="ctr"/>
          <a:lstStyle>
            <a:lvl1pPr marL="0" indent="0" algn="l">
              <a:buNone/>
              <a:defRPr sz="1800" b="1">
                <a:solidFill>
                  <a:schemeClr val="bg1"/>
                </a:solidFill>
              </a:defRPr>
            </a:lvl1pPr>
          </a:lstStyle>
          <a:p>
            <a:pPr lvl="0"/>
            <a:r>
              <a:rPr lang="en-CA" noProof="0"/>
              <a:t>Click to add title</a:t>
            </a:r>
          </a:p>
        </p:txBody>
      </p:sp>
      <p:sp>
        <p:nvSpPr>
          <p:cNvPr id="4" name="Title 3"/>
          <p:cNvSpPr>
            <a:spLocks noGrp="1"/>
          </p:cNvSpPr>
          <p:nvPr>
            <p:ph type="title" hasCustomPrompt="1"/>
          </p:nvPr>
        </p:nvSpPr>
        <p:spPr>
          <a:xfrm>
            <a:off x="395287" y="122238"/>
            <a:ext cx="8366760" cy="869950"/>
          </a:xfrm>
        </p:spPr>
        <p:txBody>
          <a:bodyPr/>
          <a:lstStyle>
            <a:lvl1pPr>
              <a:defRPr/>
            </a:lvl1pPr>
          </a:lstStyle>
          <a:p>
            <a:r>
              <a:rPr lang="en-CA" noProof="0" dirty="0"/>
              <a:t>Click to add title </a:t>
            </a:r>
          </a:p>
        </p:txBody>
      </p:sp>
      <p:sp>
        <p:nvSpPr>
          <p:cNvPr id="11" name="Espace réservé du contenu 2">
            <a:extLst>
              <a:ext uri="{FF2B5EF4-FFF2-40B4-BE49-F238E27FC236}">
                <a16:creationId xmlns:a16="http://schemas.microsoft.com/office/drawing/2014/main" id="{2E825C7D-AC9E-470F-A378-08E5193ADA19}"/>
              </a:ext>
            </a:extLst>
          </p:cNvPr>
          <p:cNvSpPr>
            <a:spLocks noGrp="1"/>
          </p:cNvSpPr>
          <p:nvPr>
            <p:ph idx="1" hasCustomPrompt="1"/>
          </p:nvPr>
        </p:nvSpPr>
        <p:spPr>
          <a:xfrm>
            <a:off x="395287" y="1834197"/>
            <a:ext cx="4042800" cy="3956400"/>
          </a:xfrm>
          <a:prstGeom prst="rect">
            <a:avLst/>
          </a:prstGeom>
          <a:solidFill>
            <a:schemeClr val="accent6"/>
          </a:solidFill>
        </p:spPr>
        <p:txBody>
          <a:bodyPr lIns="183600" tIns="136800" bIns="46800"/>
          <a:lstStyle>
            <a:lvl1pPr marL="129600" indent="-129600">
              <a:spcBef>
                <a:spcPts val="1000"/>
              </a:spcBef>
              <a:defRPr/>
            </a:lvl1pPr>
            <a:lvl2pPr marL="251100" indent="-116100">
              <a:defRPr/>
            </a:lvl2pPr>
            <a:lvl3pPr marL="356400">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12" name="Espace réservé du contenu 2">
            <a:extLst>
              <a:ext uri="{FF2B5EF4-FFF2-40B4-BE49-F238E27FC236}">
                <a16:creationId xmlns:a16="http://schemas.microsoft.com/office/drawing/2014/main" id="{63C2EFF2-E272-49D9-9233-BC179383C929}"/>
              </a:ext>
            </a:extLst>
          </p:cNvPr>
          <p:cNvSpPr>
            <a:spLocks noGrp="1"/>
          </p:cNvSpPr>
          <p:nvPr>
            <p:ph idx="16" hasCustomPrompt="1"/>
          </p:nvPr>
        </p:nvSpPr>
        <p:spPr>
          <a:xfrm>
            <a:off x="4720399" y="1834197"/>
            <a:ext cx="4042800" cy="3956400"/>
          </a:xfrm>
          <a:prstGeom prst="rect">
            <a:avLst/>
          </a:prstGeom>
          <a:solidFill>
            <a:schemeClr val="accent6"/>
          </a:solidFill>
        </p:spPr>
        <p:txBody>
          <a:bodyPr lIns="183600" tIns="136800" bIns="46800"/>
          <a:lstStyle>
            <a:lvl1pPr marL="129600" indent="-129600">
              <a:spcBef>
                <a:spcPts val="1000"/>
              </a:spcBef>
              <a:defRPr/>
            </a:lvl1pPr>
            <a:lvl2pPr marL="251100" indent="-116100">
              <a:defRPr/>
            </a:lvl2pPr>
            <a:lvl3pPr marL="356400">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2" name="Espace réservé du pied de page 1">
            <a:extLst>
              <a:ext uri="{FF2B5EF4-FFF2-40B4-BE49-F238E27FC236}">
                <a16:creationId xmlns:a16="http://schemas.microsoft.com/office/drawing/2014/main" id="{13EE4C09-0201-4F50-B263-8054007162CD}"/>
              </a:ext>
            </a:extLst>
          </p:cNvPr>
          <p:cNvSpPr>
            <a:spLocks noGrp="1"/>
          </p:cNvSpPr>
          <p:nvPr>
            <p:ph type="ftr" sz="quarter" idx="17"/>
          </p:nvPr>
        </p:nvSpPr>
        <p:spPr/>
        <p:txBody>
          <a:bodyPr/>
          <a:lstStyle/>
          <a:p>
            <a:pPr>
              <a:defRPr/>
            </a:pPr>
            <a:r>
              <a:rPr lang="en-US" dirty="0" smtClean="0"/>
              <a:t>   </a:t>
            </a:r>
            <a:r>
              <a:rPr lang="en-US" dirty="0"/>
              <a:t>|  </a:t>
            </a:r>
            <a:r>
              <a:rPr lang="en-US" dirty="0" smtClean="0"/>
              <a:t>2019 08 13  </a:t>
            </a:r>
            <a:r>
              <a:rPr lang="en-US" dirty="0"/>
              <a:t>|  CONFIDENTIAL</a:t>
            </a:r>
            <a:endParaRPr lang="en-CA" dirty="0"/>
          </a:p>
        </p:txBody>
      </p:sp>
      <p:sp>
        <p:nvSpPr>
          <p:cNvPr id="3" name="Espace réservé du numéro de diapositive 2">
            <a:extLst>
              <a:ext uri="{FF2B5EF4-FFF2-40B4-BE49-F238E27FC236}">
                <a16:creationId xmlns:a16="http://schemas.microsoft.com/office/drawing/2014/main" id="{C6191265-D8E8-48D3-B7C4-840A1BDC3CEB}"/>
              </a:ext>
            </a:extLst>
          </p:cNvPr>
          <p:cNvSpPr>
            <a:spLocks noGrp="1"/>
          </p:cNvSpPr>
          <p:nvPr>
            <p:ph type="sldNum" sz="quarter" idx="18"/>
          </p:nvPr>
        </p:nvSpPr>
        <p:spPr/>
        <p:txBody>
          <a:bodyPr/>
          <a:lstStyle/>
          <a:p>
            <a:pPr>
              <a:defRPr/>
            </a:pPr>
            <a:fld id="{2006A14E-698D-45CB-BF31-B6A63CF7B776}" type="slidenum">
              <a:rPr lang="en-CA" smtClean="0"/>
              <a:pPr>
                <a:defRPr/>
              </a:pPr>
              <a:t>‹#›</a:t>
            </a:fld>
            <a:endParaRPr lang="en-CA" dirty="0"/>
          </a:p>
        </p:txBody>
      </p:sp>
    </p:spTree>
    <p:extLst>
      <p:ext uri="{BB962C8B-B14F-4D97-AF65-F5344CB8AC3E}">
        <p14:creationId xmlns:p14="http://schemas.microsoft.com/office/powerpoint/2010/main" val="289089336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vertical blocks with blue message box">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95289" y="122238"/>
            <a:ext cx="8366759" cy="869950"/>
          </a:xfrm>
        </p:spPr>
        <p:txBody>
          <a:bodyPr/>
          <a:lstStyle>
            <a:lvl1pPr>
              <a:defRPr/>
            </a:lvl1pPr>
          </a:lstStyle>
          <a:p>
            <a:r>
              <a:rPr lang="en-CA" noProof="0"/>
              <a:t>Click to add title </a:t>
            </a:r>
          </a:p>
        </p:txBody>
      </p:sp>
      <p:sp>
        <p:nvSpPr>
          <p:cNvPr id="17" name="Text Placeholder 9"/>
          <p:cNvSpPr>
            <a:spLocks noGrp="1"/>
          </p:cNvSpPr>
          <p:nvPr>
            <p:ph type="body" sz="quarter" idx="10" hasCustomPrompt="1"/>
          </p:nvPr>
        </p:nvSpPr>
        <p:spPr>
          <a:xfrm>
            <a:off x="395287" y="1238400"/>
            <a:ext cx="4041648" cy="594360"/>
          </a:xfrm>
          <a:solidFill>
            <a:schemeClr val="accent1"/>
          </a:solidFill>
          <a:ln>
            <a:noFill/>
          </a:ln>
        </p:spPr>
        <p:txBody>
          <a:bodyPr lIns="144000" rIns="144000" anchor="ctr"/>
          <a:lstStyle>
            <a:lvl1pPr marL="0" indent="0" algn="l">
              <a:buNone/>
              <a:defRPr sz="1800" b="1">
                <a:solidFill>
                  <a:schemeClr val="bg1"/>
                </a:solidFill>
              </a:defRPr>
            </a:lvl1pPr>
          </a:lstStyle>
          <a:p>
            <a:pPr lvl="0"/>
            <a:r>
              <a:rPr lang="en-CA" noProof="0" dirty="0"/>
              <a:t>Click to add title</a:t>
            </a:r>
          </a:p>
        </p:txBody>
      </p:sp>
      <p:sp>
        <p:nvSpPr>
          <p:cNvPr id="19" name="Text Placeholder 9"/>
          <p:cNvSpPr>
            <a:spLocks noGrp="1"/>
          </p:cNvSpPr>
          <p:nvPr>
            <p:ph type="body" sz="quarter" idx="15" hasCustomPrompt="1"/>
          </p:nvPr>
        </p:nvSpPr>
        <p:spPr>
          <a:xfrm>
            <a:off x="4720399" y="1238400"/>
            <a:ext cx="4041648" cy="594360"/>
          </a:xfrm>
          <a:solidFill>
            <a:schemeClr val="accent1"/>
          </a:solidFill>
          <a:ln>
            <a:noFill/>
          </a:ln>
        </p:spPr>
        <p:txBody>
          <a:bodyPr lIns="144000" rIns="144000" anchor="ctr"/>
          <a:lstStyle>
            <a:lvl1pPr marL="0" indent="0" algn="l">
              <a:buNone/>
              <a:defRPr sz="1800" b="1">
                <a:solidFill>
                  <a:schemeClr val="bg1"/>
                </a:solidFill>
              </a:defRPr>
            </a:lvl1pPr>
          </a:lstStyle>
          <a:p>
            <a:pPr lvl="0"/>
            <a:r>
              <a:rPr lang="en-CA" noProof="0" dirty="0"/>
              <a:t>Click to add title</a:t>
            </a:r>
          </a:p>
        </p:txBody>
      </p:sp>
      <p:sp>
        <p:nvSpPr>
          <p:cNvPr id="32" name="Text Placeholder 8"/>
          <p:cNvSpPr>
            <a:spLocks noGrp="1"/>
          </p:cNvSpPr>
          <p:nvPr>
            <p:ph type="body" sz="quarter" idx="12" hasCustomPrompt="1"/>
          </p:nvPr>
        </p:nvSpPr>
        <p:spPr>
          <a:xfrm>
            <a:off x="395288" y="5400000"/>
            <a:ext cx="8366760" cy="621792"/>
          </a:xfrm>
          <a:prstGeom prst="roundRect">
            <a:avLst/>
          </a:prstGeom>
          <a:solidFill>
            <a:schemeClr val="tx2"/>
          </a:solidFill>
        </p:spPr>
        <p:txBody>
          <a:bodyPr lIns="108000" rIns="108000" anchor="ctr"/>
          <a:lstStyle>
            <a:lvl1pPr marL="0" indent="0" algn="ctr">
              <a:buNone/>
              <a:defRPr b="1" baseline="0">
                <a:solidFill>
                  <a:schemeClr val="bg1"/>
                </a:solidFill>
              </a:defRPr>
            </a:lvl1pPr>
            <a:lvl2pPr marL="205740" indent="0">
              <a:buNone/>
              <a:defRPr/>
            </a:lvl2pPr>
            <a:lvl3pPr marL="377190" indent="0">
              <a:buNone/>
              <a:defRPr/>
            </a:lvl3pPr>
            <a:lvl4pPr marL="808435" indent="0">
              <a:buNone/>
              <a:defRPr/>
            </a:lvl4pPr>
            <a:lvl5pPr marL="1075134" indent="0">
              <a:buNone/>
              <a:defRPr/>
            </a:lvl5pPr>
          </a:lstStyle>
          <a:p>
            <a:pPr lvl="0"/>
            <a:r>
              <a:rPr lang="en-CA" noProof="0" dirty="0"/>
              <a:t>Message box</a:t>
            </a:r>
          </a:p>
        </p:txBody>
      </p:sp>
      <p:sp>
        <p:nvSpPr>
          <p:cNvPr id="13" name="Espace réservé du contenu 2">
            <a:extLst>
              <a:ext uri="{FF2B5EF4-FFF2-40B4-BE49-F238E27FC236}">
                <a16:creationId xmlns:a16="http://schemas.microsoft.com/office/drawing/2014/main" id="{3B513030-A4F4-46CB-A3EA-B35769816C24}"/>
              </a:ext>
            </a:extLst>
          </p:cNvPr>
          <p:cNvSpPr>
            <a:spLocks noGrp="1"/>
          </p:cNvSpPr>
          <p:nvPr>
            <p:ph idx="1" hasCustomPrompt="1"/>
          </p:nvPr>
        </p:nvSpPr>
        <p:spPr>
          <a:xfrm>
            <a:off x="395287" y="1834198"/>
            <a:ext cx="4042800" cy="3366000"/>
          </a:xfrm>
          <a:prstGeom prst="rect">
            <a:avLst/>
          </a:prstGeom>
          <a:solidFill>
            <a:schemeClr val="accent6"/>
          </a:solidFill>
        </p:spPr>
        <p:txBody>
          <a:bodyPr lIns="183600" tIns="136800" bIns="46800"/>
          <a:lstStyle>
            <a:lvl1pPr marL="129600" indent="-129600">
              <a:spcBef>
                <a:spcPts val="1000"/>
              </a:spcBef>
              <a:defRPr/>
            </a:lvl1pPr>
            <a:lvl2pPr marL="251100" indent="-116100">
              <a:defRPr/>
            </a:lvl2pPr>
            <a:lvl3pPr marL="356400">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14" name="Espace réservé du contenu 2">
            <a:extLst>
              <a:ext uri="{FF2B5EF4-FFF2-40B4-BE49-F238E27FC236}">
                <a16:creationId xmlns:a16="http://schemas.microsoft.com/office/drawing/2014/main" id="{FF170417-9039-4A2D-B340-3D01D3DD7129}"/>
              </a:ext>
            </a:extLst>
          </p:cNvPr>
          <p:cNvSpPr>
            <a:spLocks noGrp="1"/>
          </p:cNvSpPr>
          <p:nvPr>
            <p:ph idx="16" hasCustomPrompt="1"/>
          </p:nvPr>
        </p:nvSpPr>
        <p:spPr>
          <a:xfrm>
            <a:off x="4720399" y="1834198"/>
            <a:ext cx="4042800" cy="3366000"/>
          </a:xfrm>
          <a:prstGeom prst="rect">
            <a:avLst/>
          </a:prstGeom>
          <a:solidFill>
            <a:schemeClr val="accent6"/>
          </a:solidFill>
        </p:spPr>
        <p:txBody>
          <a:bodyPr lIns="183600" tIns="136800" bIns="46800"/>
          <a:lstStyle>
            <a:lvl1pPr marL="129600" indent="-129600">
              <a:spcBef>
                <a:spcPts val="1000"/>
              </a:spcBef>
              <a:defRPr/>
            </a:lvl1pPr>
            <a:lvl2pPr marL="251100" indent="-116100">
              <a:defRPr/>
            </a:lvl2pPr>
            <a:lvl3pPr marL="356400">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2" name="Espace réservé du pied de page 1">
            <a:extLst>
              <a:ext uri="{FF2B5EF4-FFF2-40B4-BE49-F238E27FC236}">
                <a16:creationId xmlns:a16="http://schemas.microsoft.com/office/drawing/2014/main" id="{65D2796B-D66E-4B8B-A054-ECF9B40B401E}"/>
              </a:ext>
            </a:extLst>
          </p:cNvPr>
          <p:cNvSpPr>
            <a:spLocks noGrp="1"/>
          </p:cNvSpPr>
          <p:nvPr>
            <p:ph type="ftr" sz="quarter" idx="17"/>
          </p:nvPr>
        </p:nvSpPr>
        <p:spPr/>
        <p:txBody>
          <a:bodyPr/>
          <a:lstStyle/>
          <a:p>
            <a:pPr>
              <a:defRPr/>
            </a:pPr>
            <a:r>
              <a:rPr lang="en-US" dirty="0" smtClean="0"/>
              <a:t>   </a:t>
            </a:r>
            <a:r>
              <a:rPr lang="en-US" dirty="0"/>
              <a:t>|  </a:t>
            </a:r>
            <a:r>
              <a:rPr lang="en-US" dirty="0" smtClean="0"/>
              <a:t>2019 08 13  </a:t>
            </a:r>
            <a:r>
              <a:rPr lang="en-US" dirty="0"/>
              <a:t>|  CONFIDENTIAL</a:t>
            </a:r>
            <a:endParaRPr lang="en-CA" dirty="0"/>
          </a:p>
        </p:txBody>
      </p:sp>
      <p:sp>
        <p:nvSpPr>
          <p:cNvPr id="3" name="Espace réservé du numéro de diapositive 2">
            <a:extLst>
              <a:ext uri="{FF2B5EF4-FFF2-40B4-BE49-F238E27FC236}">
                <a16:creationId xmlns:a16="http://schemas.microsoft.com/office/drawing/2014/main" id="{19F983C0-DEE3-41D3-8A82-6C1580E7EAF0}"/>
              </a:ext>
            </a:extLst>
          </p:cNvPr>
          <p:cNvSpPr>
            <a:spLocks noGrp="1"/>
          </p:cNvSpPr>
          <p:nvPr>
            <p:ph type="sldNum" sz="quarter" idx="18"/>
          </p:nvPr>
        </p:nvSpPr>
        <p:spPr/>
        <p:txBody>
          <a:bodyPr/>
          <a:lstStyle/>
          <a:p>
            <a:pPr>
              <a:defRPr/>
            </a:pPr>
            <a:fld id="{2006A14E-698D-45CB-BF31-B6A63CF7B776}" type="slidenum">
              <a:rPr lang="en-CA" smtClean="0"/>
              <a:pPr>
                <a:defRPr/>
              </a:pPr>
              <a:t>‹#›</a:t>
            </a:fld>
            <a:endParaRPr lang="en-CA" dirty="0"/>
          </a:p>
        </p:txBody>
      </p:sp>
    </p:spTree>
    <p:extLst>
      <p:ext uri="{BB962C8B-B14F-4D97-AF65-F5344CB8AC3E}">
        <p14:creationId xmlns:p14="http://schemas.microsoft.com/office/powerpoint/2010/main" val="402654113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vertical blocks without title box">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CA" noProof="0" dirty="0"/>
              <a:t>Click to add title </a:t>
            </a:r>
            <a:endParaRPr lang="en-US" dirty="0"/>
          </a:p>
        </p:txBody>
      </p:sp>
      <p:sp>
        <p:nvSpPr>
          <p:cNvPr id="2" name="Espace réservé du pied de page 1">
            <a:extLst>
              <a:ext uri="{FF2B5EF4-FFF2-40B4-BE49-F238E27FC236}">
                <a16:creationId xmlns:a16="http://schemas.microsoft.com/office/drawing/2014/main" id="{DCE4AA07-28AC-4C13-AD34-844A693CBA77}"/>
              </a:ext>
            </a:extLst>
          </p:cNvPr>
          <p:cNvSpPr>
            <a:spLocks noGrp="1"/>
          </p:cNvSpPr>
          <p:nvPr>
            <p:ph type="ftr" sz="quarter" idx="15"/>
          </p:nvPr>
        </p:nvSpPr>
        <p:spPr/>
        <p:txBody>
          <a:bodyPr/>
          <a:lstStyle/>
          <a:p>
            <a:pPr>
              <a:defRPr/>
            </a:pPr>
            <a:r>
              <a:rPr lang="en-US" dirty="0" smtClean="0"/>
              <a:t>   </a:t>
            </a:r>
            <a:r>
              <a:rPr lang="en-US" dirty="0"/>
              <a:t>|  </a:t>
            </a:r>
            <a:r>
              <a:rPr lang="en-US" dirty="0" smtClean="0"/>
              <a:t>2019 08 13  </a:t>
            </a:r>
            <a:r>
              <a:rPr lang="en-US" dirty="0"/>
              <a:t>|  CONFIDENTIAL</a:t>
            </a:r>
            <a:endParaRPr lang="en-CA" dirty="0"/>
          </a:p>
        </p:txBody>
      </p:sp>
      <p:sp>
        <p:nvSpPr>
          <p:cNvPr id="4" name="Espace réservé du numéro de diapositive 3">
            <a:extLst>
              <a:ext uri="{FF2B5EF4-FFF2-40B4-BE49-F238E27FC236}">
                <a16:creationId xmlns:a16="http://schemas.microsoft.com/office/drawing/2014/main" id="{61E18D60-68EE-4AF3-A1DF-94A51E21812E}"/>
              </a:ext>
            </a:extLst>
          </p:cNvPr>
          <p:cNvSpPr>
            <a:spLocks noGrp="1"/>
          </p:cNvSpPr>
          <p:nvPr>
            <p:ph type="sldNum" sz="quarter" idx="16"/>
          </p:nvPr>
        </p:nvSpPr>
        <p:spPr/>
        <p:txBody>
          <a:bodyPr/>
          <a:lstStyle/>
          <a:p>
            <a:pPr>
              <a:defRPr/>
            </a:pPr>
            <a:fld id="{2006A14E-698D-45CB-BF31-B6A63CF7B776}" type="slidenum">
              <a:rPr lang="en-CA" smtClean="0"/>
              <a:pPr>
                <a:defRPr/>
              </a:pPr>
              <a:t>‹#›</a:t>
            </a:fld>
            <a:endParaRPr lang="en-CA" dirty="0"/>
          </a:p>
        </p:txBody>
      </p:sp>
      <p:sp>
        <p:nvSpPr>
          <p:cNvPr id="9" name="Espace réservé du contenu 2">
            <a:extLst>
              <a:ext uri="{FF2B5EF4-FFF2-40B4-BE49-F238E27FC236}">
                <a16:creationId xmlns:a16="http://schemas.microsoft.com/office/drawing/2014/main" id="{28CCE9F2-2039-4ED2-BDCE-E1E40A0FF04F}"/>
              </a:ext>
            </a:extLst>
          </p:cNvPr>
          <p:cNvSpPr>
            <a:spLocks noGrp="1"/>
          </p:cNvSpPr>
          <p:nvPr>
            <p:ph idx="1" hasCustomPrompt="1"/>
          </p:nvPr>
        </p:nvSpPr>
        <p:spPr>
          <a:xfrm>
            <a:off x="395287" y="1238399"/>
            <a:ext cx="4042800" cy="4550400"/>
          </a:xfrm>
          <a:prstGeom prst="rect">
            <a:avLst/>
          </a:prstGeom>
          <a:noFill/>
        </p:spPr>
        <p:txBody>
          <a:bodyPr lIns="0" tIns="46800" bIns="46800"/>
          <a:lstStyle>
            <a:lvl1pPr marL="170100" indent="-170100">
              <a:spcBef>
                <a:spcPts val="1200"/>
              </a:spcBef>
              <a:defRPr/>
            </a:lvl1pPr>
            <a:lvl2pPr marL="310500" indent="-137700">
              <a:defRPr/>
            </a:lvl2pPr>
            <a:lvl3pPr>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10" name="Espace réservé du contenu 2">
            <a:extLst>
              <a:ext uri="{FF2B5EF4-FFF2-40B4-BE49-F238E27FC236}">
                <a16:creationId xmlns:a16="http://schemas.microsoft.com/office/drawing/2014/main" id="{B4596AF6-3E0C-4857-965F-0E13D8579592}"/>
              </a:ext>
            </a:extLst>
          </p:cNvPr>
          <p:cNvSpPr>
            <a:spLocks noGrp="1"/>
          </p:cNvSpPr>
          <p:nvPr>
            <p:ph idx="16" hasCustomPrompt="1"/>
          </p:nvPr>
        </p:nvSpPr>
        <p:spPr>
          <a:xfrm>
            <a:off x="4720399" y="1238399"/>
            <a:ext cx="4042800" cy="4550400"/>
          </a:xfrm>
          <a:prstGeom prst="rect">
            <a:avLst/>
          </a:prstGeom>
          <a:noFill/>
        </p:spPr>
        <p:txBody>
          <a:bodyPr lIns="0" tIns="46800" bIns="46800"/>
          <a:lstStyle>
            <a:lvl1pPr marL="170100" indent="-170100">
              <a:spcBef>
                <a:spcPts val="1200"/>
              </a:spcBef>
              <a:defRPr/>
            </a:lvl1pPr>
            <a:lvl2pPr marL="310500" indent="-137700">
              <a:defRPr/>
            </a:lvl2pPr>
            <a:lvl3pPr>
              <a:spcBef>
                <a:spcPts val="200"/>
              </a:spcBef>
              <a:defRPr/>
            </a:lvl3pPr>
          </a:lstStyle>
          <a:p>
            <a:pPr lvl="0"/>
            <a:r>
              <a:rPr lang="en-CA" noProof="0" dirty="0"/>
              <a:t>First level</a:t>
            </a:r>
          </a:p>
          <a:p>
            <a:pPr lvl="1"/>
            <a:r>
              <a:rPr lang="en-CA" noProof="0" dirty="0"/>
              <a:t>Second level</a:t>
            </a:r>
          </a:p>
          <a:p>
            <a:pPr lvl="2"/>
            <a:r>
              <a:rPr lang="en-CA" noProof="0" dirty="0"/>
              <a:t>Third level</a:t>
            </a:r>
          </a:p>
        </p:txBody>
      </p:sp>
    </p:spTree>
    <p:extLst>
      <p:ext uri="{BB962C8B-B14F-4D97-AF65-F5344CB8AC3E}">
        <p14:creationId xmlns:p14="http://schemas.microsoft.com/office/powerpoint/2010/main" val="197745046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vertical blocks without title box + blue message box">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CA" noProof="0" dirty="0"/>
              <a:t>Click to add title </a:t>
            </a:r>
            <a:endParaRPr lang="en-US" dirty="0"/>
          </a:p>
        </p:txBody>
      </p:sp>
      <p:sp>
        <p:nvSpPr>
          <p:cNvPr id="9" name="Text Placeholder 8"/>
          <p:cNvSpPr>
            <a:spLocks noGrp="1"/>
          </p:cNvSpPr>
          <p:nvPr>
            <p:ph type="body" sz="quarter" idx="12" hasCustomPrompt="1"/>
          </p:nvPr>
        </p:nvSpPr>
        <p:spPr>
          <a:xfrm>
            <a:off x="395288" y="5400000"/>
            <a:ext cx="8366760" cy="621792"/>
          </a:xfrm>
          <a:prstGeom prst="roundRect">
            <a:avLst/>
          </a:prstGeom>
          <a:solidFill>
            <a:schemeClr val="tx2"/>
          </a:solidFill>
        </p:spPr>
        <p:txBody>
          <a:bodyPr lIns="108000" rIns="108000" anchor="ctr"/>
          <a:lstStyle>
            <a:lvl1pPr marL="0" indent="0" algn="ctr">
              <a:buNone/>
              <a:defRPr b="1" baseline="0">
                <a:solidFill>
                  <a:schemeClr val="bg1"/>
                </a:solidFill>
              </a:defRPr>
            </a:lvl1pPr>
            <a:lvl2pPr marL="205740" indent="0">
              <a:buNone/>
              <a:defRPr/>
            </a:lvl2pPr>
            <a:lvl3pPr marL="377190" indent="0">
              <a:buNone/>
              <a:defRPr/>
            </a:lvl3pPr>
            <a:lvl4pPr marL="808435" indent="0">
              <a:buNone/>
              <a:defRPr/>
            </a:lvl4pPr>
            <a:lvl5pPr marL="1075134" indent="0">
              <a:buNone/>
              <a:defRPr/>
            </a:lvl5pPr>
          </a:lstStyle>
          <a:p>
            <a:pPr lvl="0"/>
            <a:r>
              <a:rPr lang="en-CA" noProof="0" dirty="0"/>
              <a:t>Message box</a:t>
            </a:r>
          </a:p>
        </p:txBody>
      </p:sp>
      <p:sp>
        <p:nvSpPr>
          <p:cNvPr id="2" name="Espace réservé du pied de page 1">
            <a:extLst>
              <a:ext uri="{FF2B5EF4-FFF2-40B4-BE49-F238E27FC236}">
                <a16:creationId xmlns:a16="http://schemas.microsoft.com/office/drawing/2014/main" id="{A8E61166-6408-4F64-BAED-AEFB402D5DEC}"/>
              </a:ext>
            </a:extLst>
          </p:cNvPr>
          <p:cNvSpPr>
            <a:spLocks noGrp="1"/>
          </p:cNvSpPr>
          <p:nvPr>
            <p:ph type="ftr" sz="quarter" idx="14"/>
          </p:nvPr>
        </p:nvSpPr>
        <p:spPr/>
        <p:txBody>
          <a:bodyPr/>
          <a:lstStyle/>
          <a:p>
            <a:pPr>
              <a:defRPr/>
            </a:pPr>
            <a:r>
              <a:rPr lang="en-US" dirty="0" smtClean="0"/>
              <a:t>   </a:t>
            </a:r>
            <a:r>
              <a:rPr lang="en-US" dirty="0"/>
              <a:t>|  </a:t>
            </a:r>
            <a:r>
              <a:rPr lang="en-US" dirty="0" smtClean="0"/>
              <a:t>2019 08 13  </a:t>
            </a:r>
            <a:r>
              <a:rPr lang="en-US" dirty="0"/>
              <a:t>|  CONFIDENTIAL</a:t>
            </a:r>
            <a:endParaRPr lang="en-CA" dirty="0"/>
          </a:p>
        </p:txBody>
      </p:sp>
      <p:sp>
        <p:nvSpPr>
          <p:cNvPr id="4" name="Espace réservé du numéro de diapositive 3">
            <a:extLst>
              <a:ext uri="{FF2B5EF4-FFF2-40B4-BE49-F238E27FC236}">
                <a16:creationId xmlns:a16="http://schemas.microsoft.com/office/drawing/2014/main" id="{73CFD618-B4E5-4710-BDA7-EB4C74FA4144}"/>
              </a:ext>
            </a:extLst>
          </p:cNvPr>
          <p:cNvSpPr>
            <a:spLocks noGrp="1"/>
          </p:cNvSpPr>
          <p:nvPr>
            <p:ph type="sldNum" sz="quarter" idx="15"/>
          </p:nvPr>
        </p:nvSpPr>
        <p:spPr/>
        <p:txBody>
          <a:bodyPr/>
          <a:lstStyle/>
          <a:p>
            <a:pPr>
              <a:defRPr/>
            </a:pPr>
            <a:fld id="{2006A14E-698D-45CB-BF31-B6A63CF7B776}" type="slidenum">
              <a:rPr lang="en-CA" smtClean="0"/>
              <a:pPr>
                <a:defRPr/>
              </a:pPr>
              <a:t>‹#›</a:t>
            </a:fld>
            <a:endParaRPr lang="en-CA" dirty="0"/>
          </a:p>
        </p:txBody>
      </p:sp>
      <p:sp>
        <p:nvSpPr>
          <p:cNvPr id="8" name="Espace réservé du contenu 2">
            <a:extLst>
              <a:ext uri="{FF2B5EF4-FFF2-40B4-BE49-F238E27FC236}">
                <a16:creationId xmlns:a16="http://schemas.microsoft.com/office/drawing/2014/main" id="{106B7C54-FFED-4A33-AF47-5A7972CC583F}"/>
              </a:ext>
            </a:extLst>
          </p:cNvPr>
          <p:cNvSpPr>
            <a:spLocks noGrp="1"/>
          </p:cNvSpPr>
          <p:nvPr>
            <p:ph idx="17" hasCustomPrompt="1"/>
          </p:nvPr>
        </p:nvSpPr>
        <p:spPr>
          <a:xfrm>
            <a:off x="395287" y="1238399"/>
            <a:ext cx="4042800" cy="3960000"/>
          </a:xfrm>
          <a:prstGeom prst="rect">
            <a:avLst/>
          </a:prstGeom>
          <a:noFill/>
        </p:spPr>
        <p:txBody>
          <a:bodyPr lIns="0" tIns="46800" bIns="46800"/>
          <a:lstStyle>
            <a:lvl1pPr marL="170100" indent="-170100">
              <a:spcBef>
                <a:spcPts val="1200"/>
              </a:spcBef>
              <a:defRPr/>
            </a:lvl1pPr>
            <a:lvl2pPr marL="310500" indent="-137700">
              <a:defRPr/>
            </a:lvl2pPr>
            <a:lvl3pPr>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12" name="Espace réservé du contenu 2">
            <a:extLst>
              <a:ext uri="{FF2B5EF4-FFF2-40B4-BE49-F238E27FC236}">
                <a16:creationId xmlns:a16="http://schemas.microsoft.com/office/drawing/2014/main" id="{A4EF4D07-B9DF-4CD4-B242-65B8770067AF}"/>
              </a:ext>
            </a:extLst>
          </p:cNvPr>
          <p:cNvSpPr>
            <a:spLocks noGrp="1"/>
          </p:cNvSpPr>
          <p:nvPr>
            <p:ph idx="18" hasCustomPrompt="1"/>
          </p:nvPr>
        </p:nvSpPr>
        <p:spPr>
          <a:xfrm>
            <a:off x="4720399" y="1238399"/>
            <a:ext cx="4042800" cy="3960000"/>
          </a:xfrm>
          <a:prstGeom prst="rect">
            <a:avLst/>
          </a:prstGeom>
          <a:noFill/>
        </p:spPr>
        <p:txBody>
          <a:bodyPr lIns="0" tIns="46800" bIns="46800"/>
          <a:lstStyle>
            <a:lvl1pPr marL="170100" indent="-170100">
              <a:spcBef>
                <a:spcPts val="1200"/>
              </a:spcBef>
              <a:defRPr/>
            </a:lvl1pPr>
            <a:lvl2pPr marL="310500" indent="-137700">
              <a:defRPr/>
            </a:lvl2pPr>
            <a:lvl3pPr>
              <a:spcBef>
                <a:spcPts val="200"/>
              </a:spcBef>
              <a:defRPr/>
            </a:lvl3pPr>
          </a:lstStyle>
          <a:p>
            <a:pPr lvl="0"/>
            <a:r>
              <a:rPr lang="en-CA" noProof="0" dirty="0"/>
              <a:t>First level</a:t>
            </a:r>
          </a:p>
          <a:p>
            <a:pPr lvl="1"/>
            <a:r>
              <a:rPr lang="en-CA" noProof="0" dirty="0"/>
              <a:t>Second level</a:t>
            </a:r>
          </a:p>
          <a:p>
            <a:pPr lvl="2"/>
            <a:r>
              <a:rPr lang="en-CA" noProof="0" dirty="0"/>
              <a:t>Third level</a:t>
            </a:r>
          </a:p>
        </p:txBody>
      </p:sp>
    </p:spTree>
    <p:extLst>
      <p:ext uri="{BB962C8B-B14F-4D97-AF65-F5344CB8AC3E}">
        <p14:creationId xmlns:p14="http://schemas.microsoft.com/office/powerpoint/2010/main" val="183249168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vertical blocks">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95287" y="122238"/>
            <a:ext cx="8366760" cy="869950"/>
          </a:xfrm>
        </p:spPr>
        <p:txBody>
          <a:bodyPr/>
          <a:lstStyle>
            <a:lvl1pPr>
              <a:defRPr/>
            </a:lvl1pPr>
          </a:lstStyle>
          <a:p>
            <a:r>
              <a:rPr lang="en-CA" noProof="0" dirty="0"/>
              <a:t>Click to add title</a:t>
            </a:r>
          </a:p>
        </p:txBody>
      </p:sp>
      <p:sp>
        <p:nvSpPr>
          <p:cNvPr id="15" name="Espace réservé du contenu 2">
            <a:extLst>
              <a:ext uri="{FF2B5EF4-FFF2-40B4-BE49-F238E27FC236}">
                <a16:creationId xmlns:a16="http://schemas.microsoft.com/office/drawing/2014/main" id="{CBDD5189-55B0-464E-84FB-9C76968EAFE9}"/>
              </a:ext>
            </a:extLst>
          </p:cNvPr>
          <p:cNvSpPr>
            <a:spLocks noGrp="1"/>
          </p:cNvSpPr>
          <p:nvPr>
            <p:ph idx="1" hasCustomPrompt="1"/>
          </p:nvPr>
        </p:nvSpPr>
        <p:spPr>
          <a:xfrm>
            <a:off x="395287" y="1834197"/>
            <a:ext cx="2664295" cy="3956400"/>
          </a:xfrm>
          <a:prstGeom prst="rect">
            <a:avLst/>
          </a:prstGeom>
          <a:solidFill>
            <a:schemeClr val="accent6"/>
          </a:solidFill>
        </p:spPr>
        <p:txBody>
          <a:bodyPr lIns="183600" tIns="136800" bIns="46800"/>
          <a:lstStyle>
            <a:lvl1pPr marL="129600" indent="-129600">
              <a:spcBef>
                <a:spcPts val="1000"/>
              </a:spcBef>
              <a:defRPr/>
            </a:lvl1pPr>
            <a:lvl2pPr marL="251100" indent="-116100">
              <a:defRPr/>
            </a:lvl2pPr>
            <a:lvl3pPr marL="356400">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16" name="Espace réservé du contenu 2">
            <a:extLst>
              <a:ext uri="{FF2B5EF4-FFF2-40B4-BE49-F238E27FC236}">
                <a16:creationId xmlns:a16="http://schemas.microsoft.com/office/drawing/2014/main" id="{1111AC0D-BDE0-4966-A376-EBD9C50ADE94}"/>
              </a:ext>
            </a:extLst>
          </p:cNvPr>
          <p:cNvSpPr>
            <a:spLocks noGrp="1"/>
          </p:cNvSpPr>
          <p:nvPr>
            <p:ph idx="16" hasCustomPrompt="1"/>
          </p:nvPr>
        </p:nvSpPr>
        <p:spPr>
          <a:xfrm>
            <a:off x="3245760" y="1834197"/>
            <a:ext cx="2664295" cy="3956400"/>
          </a:xfrm>
          <a:prstGeom prst="rect">
            <a:avLst/>
          </a:prstGeom>
          <a:solidFill>
            <a:schemeClr val="accent6"/>
          </a:solidFill>
        </p:spPr>
        <p:txBody>
          <a:bodyPr lIns="183600" tIns="136800" bIns="46800"/>
          <a:lstStyle>
            <a:lvl1pPr marL="129600" indent="-129600">
              <a:spcBef>
                <a:spcPts val="1000"/>
              </a:spcBef>
              <a:defRPr/>
            </a:lvl1pPr>
            <a:lvl2pPr marL="251100" indent="-116100">
              <a:defRPr/>
            </a:lvl2pPr>
            <a:lvl3pPr marL="356400">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12" name="Espace réservé du contenu 2">
            <a:extLst>
              <a:ext uri="{FF2B5EF4-FFF2-40B4-BE49-F238E27FC236}">
                <a16:creationId xmlns:a16="http://schemas.microsoft.com/office/drawing/2014/main" id="{4DE8292E-584B-473B-9728-B866E13CAB64}"/>
              </a:ext>
            </a:extLst>
          </p:cNvPr>
          <p:cNvSpPr>
            <a:spLocks noGrp="1"/>
          </p:cNvSpPr>
          <p:nvPr>
            <p:ph idx="18" hasCustomPrompt="1"/>
          </p:nvPr>
        </p:nvSpPr>
        <p:spPr>
          <a:xfrm>
            <a:off x="6097753" y="1834197"/>
            <a:ext cx="2664295" cy="3956400"/>
          </a:xfrm>
          <a:prstGeom prst="rect">
            <a:avLst/>
          </a:prstGeom>
          <a:solidFill>
            <a:schemeClr val="accent6"/>
          </a:solidFill>
        </p:spPr>
        <p:txBody>
          <a:bodyPr lIns="183600" tIns="136800" bIns="46800"/>
          <a:lstStyle>
            <a:lvl1pPr marL="129600" indent="-129600">
              <a:spcBef>
                <a:spcPts val="1000"/>
              </a:spcBef>
              <a:defRPr/>
            </a:lvl1pPr>
            <a:lvl2pPr marL="251100" indent="-116100">
              <a:defRPr/>
            </a:lvl2pPr>
            <a:lvl3pPr marL="356400">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5" name="Espace réservé du pied de page 4">
            <a:extLst>
              <a:ext uri="{FF2B5EF4-FFF2-40B4-BE49-F238E27FC236}">
                <a16:creationId xmlns:a16="http://schemas.microsoft.com/office/drawing/2014/main" id="{BBACD410-09A7-4AD2-808F-2C2510D456CA}"/>
              </a:ext>
            </a:extLst>
          </p:cNvPr>
          <p:cNvSpPr>
            <a:spLocks noGrp="1"/>
          </p:cNvSpPr>
          <p:nvPr>
            <p:ph type="ftr" sz="quarter" idx="19"/>
          </p:nvPr>
        </p:nvSpPr>
        <p:spPr/>
        <p:txBody>
          <a:bodyPr/>
          <a:lstStyle/>
          <a:p>
            <a:pPr>
              <a:defRPr/>
            </a:pPr>
            <a:r>
              <a:rPr lang="en-US" dirty="0" smtClean="0"/>
              <a:t>   </a:t>
            </a:r>
            <a:r>
              <a:rPr lang="en-US" dirty="0"/>
              <a:t>|  </a:t>
            </a:r>
            <a:r>
              <a:rPr lang="en-US" dirty="0" smtClean="0"/>
              <a:t>2019 08 13  </a:t>
            </a:r>
            <a:r>
              <a:rPr lang="en-US" dirty="0"/>
              <a:t>|  CONFIDENTIAL</a:t>
            </a:r>
            <a:endParaRPr lang="en-CA" dirty="0"/>
          </a:p>
        </p:txBody>
      </p:sp>
      <p:sp>
        <p:nvSpPr>
          <p:cNvPr id="6" name="Espace réservé du numéro de diapositive 5">
            <a:extLst>
              <a:ext uri="{FF2B5EF4-FFF2-40B4-BE49-F238E27FC236}">
                <a16:creationId xmlns:a16="http://schemas.microsoft.com/office/drawing/2014/main" id="{599B027D-EFFA-4ADB-8C42-316627728633}"/>
              </a:ext>
            </a:extLst>
          </p:cNvPr>
          <p:cNvSpPr>
            <a:spLocks noGrp="1"/>
          </p:cNvSpPr>
          <p:nvPr>
            <p:ph type="sldNum" sz="quarter" idx="20"/>
          </p:nvPr>
        </p:nvSpPr>
        <p:spPr/>
        <p:txBody>
          <a:bodyPr/>
          <a:lstStyle/>
          <a:p>
            <a:pPr>
              <a:defRPr/>
            </a:pPr>
            <a:fld id="{2006A14E-698D-45CB-BF31-B6A63CF7B776}" type="slidenum">
              <a:rPr lang="en-CA" smtClean="0"/>
              <a:pPr>
                <a:defRPr/>
              </a:pPr>
              <a:t>‹#›</a:t>
            </a:fld>
            <a:endParaRPr lang="en-CA" dirty="0"/>
          </a:p>
        </p:txBody>
      </p:sp>
      <p:sp>
        <p:nvSpPr>
          <p:cNvPr id="10" name="Text Placeholder 9"/>
          <p:cNvSpPr>
            <a:spLocks noGrp="1"/>
          </p:cNvSpPr>
          <p:nvPr>
            <p:ph type="body" sz="quarter" idx="10" hasCustomPrompt="1"/>
          </p:nvPr>
        </p:nvSpPr>
        <p:spPr>
          <a:xfrm>
            <a:off x="395287" y="1238400"/>
            <a:ext cx="2663535" cy="594360"/>
          </a:xfrm>
          <a:prstGeom prst="rect">
            <a:avLst/>
          </a:prstGeom>
          <a:solidFill>
            <a:schemeClr val="accent1"/>
          </a:solidFill>
          <a:ln>
            <a:noFill/>
          </a:ln>
        </p:spPr>
        <p:txBody>
          <a:bodyPr lIns="144000" rIns="144000" anchor="ctr"/>
          <a:lstStyle>
            <a:lvl1pPr marL="0" indent="0" algn="l">
              <a:buNone/>
              <a:defRPr sz="1800" b="1">
                <a:solidFill>
                  <a:schemeClr val="bg1"/>
                </a:solidFill>
              </a:defRPr>
            </a:lvl1pPr>
          </a:lstStyle>
          <a:p>
            <a:pPr lvl="0"/>
            <a:r>
              <a:rPr lang="en-CA" noProof="0" dirty="0"/>
              <a:t>Click to add title</a:t>
            </a:r>
          </a:p>
        </p:txBody>
      </p:sp>
      <p:sp>
        <p:nvSpPr>
          <p:cNvPr id="14" name="Text Placeholder 9"/>
          <p:cNvSpPr>
            <a:spLocks noGrp="1"/>
          </p:cNvSpPr>
          <p:nvPr>
            <p:ph type="body" sz="quarter" idx="15" hasCustomPrompt="1"/>
          </p:nvPr>
        </p:nvSpPr>
        <p:spPr>
          <a:xfrm>
            <a:off x="3246520" y="1238400"/>
            <a:ext cx="2663535" cy="594360"/>
          </a:xfrm>
          <a:prstGeom prst="rect">
            <a:avLst/>
          </a:prstGeom>
          <a:solidFill>
            <a:schemeClr val="accent1"/>
          </a:solidFill>
          <a:ln>
            <a:noFill/>
          </a:ln>
        </p:spPr>
        <p:txBody>
          <a:bodyPr lIns="144000" rIns="144000" anchor="ctr"/>
          <a:lstStyle>
            <a:lvl1pPr marL="0" indent="0" algn="l">
              <a:buNone/>
              <a:defRPr lang="en-CA" sz="1800" b="1" noProof="0" dirty="0" smtClean="0">
                <a:solidFill>
                  <a:schemeClr val="bg1"/>
                </a:solidFill>
                <a:latin typeface="+mn-lt"/>
                <a:ea typeface="+mn-ea"/>
                <a:cs typeface="+mn-cs"/>
              </a:defRPr>
            </a:lvl1pPr>
          </a:lstStyle>
          <a:p>
            <a:pPr lvl="0"/>
            <a:r>
              <a:rPr lang="en-CA" noProof="0" dirty="0"/>
              <a:t>Click to add title</a:t>
            </a:r>
          </a:p>
        </p:txBody>
      </p:sp>
      <p:sp>
        <p:nvSpPr>
          <p:cNvPr id="11" name="Text Placeholder 9">
            <a:extLst>
              <a:ext uri="{FF2B5EF4-FFF2-40B4-BE49-F238E27FC236}">
                <a16:creationId xmlns:a16="http://schemas.microsoft.com/office/drawing/2014/main" id="{8E4C240F-48DF-4508-B261-59B54862C9AA}"/>
              </a:ext>
            </a:extLst>
          </p:cNvPr>
          <p:cNvSpPr>
            <a:spLocks noGrp="1"/>
          </p:cNvSpPr>
          <p:nvPr>
            <p:ph type="body" sz="quarter" idx="17" hasCustomPrompt="1"/>
          </p:nvPr>
        </p:nvSpPr>
        <p:spPr>
          <a:xfrm>
            <a:off x="6097753" y="1238400"/>
            <a:ext cx="2663535" cy="594360"/>
          </a:xfrm>
          <a:prstGeom prst="rect">
            <a:avLst/>
          </a:prstGeom>
          <a:solidFill>
            <a:schemeClr val="accent1"/>
          </a:solidFill>
          <a:ln>
            <a:noFill/>
          </a:ln>
        </p:spPr>
        <p:txBody>
          <a:bodyPr lIns="144000" rIns="144000" anchor="ctr"/>
          <a:lstStyle>
            <a:lvl1pPr marL="0" indent="0" algn="l">
              <a:buNone/>
              <a:defRPr lang="en-CA" sz="1800" b="1" noProof="0" dirty="0" smtClean="0">
                <a:solidFill>
                  <a:schemeClr val="bg1"/>
                </a:solidFill>
                <a:latin typeface="+mn-lt"/>
                <a:ea typeface="+mn-ea"/>
                <a:cs typeface="+mn-cs"/>
              </a:defRPr>
            </a:lvl1pPr>
          </a:lstStyle>
          <a:p>
            <a:pPr lvl="0"/>
            <a:r>
              <a:rPr lang="en-CA" noProof="0" dirty="0"/>
              <a:t>Click to add title</a:t>
            </a:r>
          </a:p>
        </p:txBody>
      </p:sp>
    </p:spTree>
    <p:extLst>
      <p:ext uri="{BB962C8B-B14F-4D97-AF65-F5344CB8AC3E}">
        <p14:creationId xmlns:p14="http://schemas.microsoft.com/office/powerpoint/2010/main" val="551392153"/>
      </p:ext>
    </p:extLst>
  </p:cSld>
  <p:clrMapOvr>
    <a:masterClrMapping/>
  </p:clrMapOvr>
  <p:transition/>
  <p:extLst mod="1">
    <p:ext uri="{DCECCB84-F9BA-43D5-87BE-67443E8EF086}">
      <p15:sldGuideLst xmlns:p15="http://schemas.microsoft.com/office/powerpoint/2012/main">
        <p15:guide id="1" pos="288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vertical blocks with blue message box">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95287" y="122238"/>
            <a:ext cx="8366760" cy="869950"/>
          </a:xfrm>
        </p:spPr>
        <p:txBody>
          <a:bodyPr/>
          <a:lstStyle>
            <a:lvl1pPr>
              <a:defRPr/>
            </a:lvl1pPr>
          </a:lstStyle>
          <a:p>
            <a:r>
              <a:rPr lang="en-CA" noProof="0" dirty="0"/>
              <a:t>Click to add title</a:t>
            </a:r>
          </a:p>
        </p:txBody>
      </p:sp>
      <p:sp>
        <p:nvSpPr>
          <p:cNvPr id="17" name="Text Placeholder 8">
            <a:extLst>
              <a:ext uri="{FF2B5EF4-FFF2-40B4-BE49-F238E27FC236}">
                <a16:creationId xmlns:a16="http://schemas.microsoft.com/office/drawing/2014/main" id="{0153D517-AC62-477B-BD45-B1A0D47D7A79}"/>
              </a:ext>
            </a:extLst>
          </p:cNvPr>
          <p:cNvSpPr>
            <a:spLocks noGrp="1"/>
          </p:cNvSpPr>
          <p:nvPr>
            <p:ph type="body" sz="quarter" idx="12" hasCustomPrompt="1"/>
          </p:nvPr>
        </p:nvSpPr>
        <p:spPr>
          <a:xfrm>
            <a:off x="395288" y="5400000"/>
            <a:ext cx="8366760" cy="621792"/>
          </a:xfrm>
          <a:prstGeom prst="roundRect">
            <a:avLst/>
          </a:prstGeom>
          <a:solidFill>
            <a:schemeClr val="tx2"/>
          </a:solidFill>
        </p:spPr>
        <p:txBody>
          <a:bodyPr lIns="108000" rIns="108000" anchor="ctr"/>
          <a:lstStyle>
            <a:lvl1pPr marL="0" indent="0" algn="ctr">
              <a:buNone/>
              <a:defRPr b="1" baseline="0">
                <a:solidFill>
                  <a:schemeClr val="bg1"/>
                </a:solidFill>
              </a:defRPr>
            </a:lvl1pPr>
            <a:lvl2pPr marL="205740" indent="0">
              <a:buNone/>
              <a:defRPr/>
            </a:lvl2pPr>
            <a:lvl3pPr marL="377190" indent="0">
              <a:buNone/>
              <a:defRPr/>
            </a:lvl3pPr>
            <a:lvl4pPr marL="808435" indent="0">
              <a:buNone/>
              <a:defRPr/>
            </a:lvl4pPr>
            <a:lvl5pPr marL="1075134" indent="0">
              <a:buNone/>
              <a:defRPr/>
            </a:lvl5pPr>
          </a:lstStyle>
          <a:p>
            <a:pPr lvl="0"/>
            <a:r>
              <a:rPr lang="fr-CA" noProof="0" dirty="0"/>
              <a:t>Message box</a:t>
            </a:r>
          </a:p>
        </p:txBody>
      </p:sp>
      <p:sp>
        <p:nvSpPr>
          <p:cNvPr id="22" name="Espace réservé du contenu 2">
            <a:extLst>
              <a:ext uri="{FF2B5EF4-FFF2-40B4-BE49-F238E27FC236}">
                <a16:creationId xmlns:a16="http://schemas.microsoft.com/office/drawing/2014/main" id="{B1ECD5DC-C720-48D0-B517-4399ED97D2FB}"/>
              </a:ext>
            </a:extLst>
          </p:cNvPr>
          <p:cNvSpPr>
            <a:spLocks noGrp="1"/>
          </p:cNvSpPr>
          <p:nvPr>
            <p:ph idx="1" hasCustomPrompt="1"/>
          </p:nvPr>
        </p:nvSpPr>
        <p:spPr>
          <a:xfrm>
            <a:off x="395287" y="1834198"/>
            <a:ext cx="2664295" cy="3366000"/>
          </a:xfrm>
          <a:prstGeom prst="rect">
            <a:avLst/>
          </a:prstGeom>
          <a:solidFill>
            <a:schemeClr val="accent6"/>
          </a:solidFill>
        </p:spPr>
        <p:txBody>
          <a:bodyPr lIns="183600" tIns="136800" bIns="46800"/>
          <a:lstStyle>
            <a:lvl1pPr marL="129600" indent="-129600">
              <a:spcBef>
                <a:spcPts val="1000"/>
              </a:spcBef>
              <a:defRPr/>
            </a:lvl1pPr>
            <a:lvl2pPr marL="251100" indent="-116100">
              <a:defRPr/>
            </a:lvl2pPr>
            <a:lvl3pPr marL="356400">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23" name="Espace réservé du contenu 2">
            <a:extLst>
              <a:ext uri="{FF2B5EF4-FFF2-40B4-BE49-F238E27FC236}">
                <a16:creationId xmlns:a16="http://schemas.microsoft.com/office/drawing/2014/main" id="{1EA764BE-D7D2-4A14-B036-85A8687C0919}"/>
              </a:ext>
            </a:extLst>
          </p:cNvPr>
          <p:cNvSpPr>
            <a:spLocks noGrp="1"/>
          </p:cNvSpPr>
          <p:nvPr>
            <p:ph idx="16" hasCustomPrompt="1"/>
          </p:nvPr>
        </p:nvSpPr>
        <p:spPr>
          <a:xfrm>
            <a:off x="3245760" y="1834198"/>
            <a:ext cx="2664295" cy="3366000"/>
          </a:xfrm>
          <a:prstGeom prst="rect">
            <a:avLst/>
          </a:prstGeom>
          <a:solidFill>
            <a:schemeClr val="accent6"/>
          </a:solidFill>
        </p:spPr>
        <p:txBody>
          <a:bodyPr lIns="183600" tIns="136800" bIns="46800"/>
          <a:lstStyle>
            <a:lvl1pPr marL="129600" indent="-129600">
              <a:spcBef>
                <a:spcPts val="1000"/>
              </a:spcBef>
              <a:defRPr/>
            </a:lvl1pPr>
            <a:lvl2pPr marL="251100" indent="-116100">
              <a:defRPr/>
            </a:lvl2pPr>
            <a:lvl3pPr marL="356400">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25" name="Espace réservé du contenu 2">
            <a:extLst>
              <a:ext uri="{FF2B5EF4-FFF2-40B4-BE49-F238E27FC236}">
                <a16:creationId xmlns:a16="http://schemas.microsoft.com/office/drawing/2014/main" id="{436177D1-D3BD-4BD7-B6E9-BC6C066544AF}"/>
              </a:ext>
            </a:extLst>
          </p:cNvPr>
          <p:cNvSpPr>
            <a:spLocks noGrp="1"/>
          </p:cNvSpPr>
          <p:nvPr>
            <p:ph idx="18" hasCustomPrompt="1"/>
          </p:nvPr>
        </p:nvSpPr>
        <p:spPr>
          <a:xfrm>
            <a:off x="6097753" y="1834198"/>
            <a:ext cx="2664295" cy="3366000"/>
          </a:xfrm>
          <a:prstGeom prst="rect">
            <a:avLst/>
          </a:prstGeom>
          <a:solidFill>
            <a:schemeClr val="accent6"/>
          </a:solidFill>
        </p:spPr>
        <p:txBody>
          <a:bodyPr lIns="183600" tIns="136800" bIns="46800"/>
          <a:lstStyle>
            <a:lvl1pPr marL="129600" indent="-129600">
              <a:spcBef>
                <a:spcPts val="1000"/>
              </a:spcBef>
              <a:defRPr/>
            </a:lvl1pPr>
            <a:lvl2pPr marL="251100" indent="-116100">
              <a:defRPr/>
            </a:lvl2pPr>
            <a:lvl3pPr marL="356400">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5" name="Espace réservé du pied de page 4">
            <a:extLst>
              <a:ext uri="{FF2B5EF4-FFF2-40B4-BE49-F238E27FC236}">
                <a16:creationId xmlns:a16="http://schemas.microsoft.com/office/drawing/2014/main" id="{8E7F0262-6979-4DE3-87B5-8FFDC84A861F}"/>
              </a:ext>
            </a:extLst>
          </p:cNvPr>
          <p:cNvSpPr>
            <a:spLocks noGrp="1"/>
          </p:cNvSpPr>
          <p:nvPr>
            <p:ph type="ftr" sz="quarter" idx="19"/>
          </p:nvPr>
        </p:nvSpPr>
        <p:spPr/>
        <p:txBody>
          <a:bodyPr/>
          <a:lstStyle/>
          <a:p>
            <a:pPr>
              <a:defRPr/>
            </a:pPr>
            <a:r>
              <a:rPr lang="en-US" dirty="0" smtClean="0"/>
              <a:t>   </a:t>
            </a:r>
            <a:r>
              <a:rPr lang="en-US" dirty="0"/>
              <a:t>|  </a:t>
            </a:r>
            <a:r>
              <a:rPr lang="en-US" dirty="0" smtClean="0"/>
              <a:t>2019 08 13  </a:t>
            </a:r>
            <a:r>
              <a:rPr lang="en-US" dirty="0"/>
              <a:t>|  CONFIDENTIAL</a:t>
            </a:r>
            <a:endParaRPr lang="en-CA" dirty="0"/>
          </a:p>
        </p:txBody>
      </p:sp>
      <p:sp>
        <p:nvSpPr>
          <p:cNvPr id="6" name="Espace réservé du numéro de diapositive 5">
            <a:extLst>
              <a:ext uri="{FF2B5EF4-FFF2-40B4-BE49-F238E27FC236}">
                <a16:creationId xmlns:a16="http://schemas.microsoft.com/office/drawing/2014/main" id="{1DAD95F0-D2B8-4253-B088-BBE92F28BD40}"/>
              </a:ext>
            </a:extLst>
          </p:cNvPr>
          <p:cNvSpPr>
            <a:spLocks noGrp="1"/>
          </p:cNvSpPr>
          <p:nvPr>
            <p:ph type="sldNum" sz="quarter" idx="20"/>
          </p:nvPr>
        </p:nvSpPr>
        <p:spPr/>
        <p:txBody>
          <a:bodyPr/>
          <a:lstStyle/>
          <a:p>
            <a:pPr>
              <a:defRPr/>
            </a:pPr>
            <a:fld id="{2006A14E-698D-45CB-BF31-B6A63CF7B776}" type="slidenum">
              <a:rPr lang="en-CA" smtClean="0"/>
              <a:pPr>
                <a:defRPr/>
              </a:pPr>
              <a:t>‹#›</a:t>
            </a:fld>
            <a:endParaRPr lang="en-CA" dirty="0"/>
          </a:p>
        </p:txBody>
      </p:sp>
      <p:sp>
        <p:nvSpPr>
          <p:cNvPr id="13" name="Text Placeholder 9">
            <a:extLst>
              <a:ext uri="{FF2B5EF4-FFF2-40B4-BE49-F238E27FC236}">
                <a16:creationId xmlns:a16="http://schemas.microsoft.com/office/drawing/2014/main" id="{E0497546-5334-4262-8598-15AE4467D3A0}"/>
              </a:ext>
            </a:extLst>
          </p:cNvPr>
          <p:cNvSpPr>
            <a:spLocks noGrp="1"/>
          </p:cNvSpPr>
          <p:nvPr>
            <p:ph type="body" sz="quarter" idx="10" hasCustomPrompt="1"/>
          </p:nvPr>
        </p:nvSpPr>
        <p:spPr>
          <a:xfrm>
            <a:off x="395287" y="1238400"/>
            <a:ext cx="2663535" cy="594360"/>
          </a:xfrm>
          <a:prstGeom prst="rect">
            <a:avLst/>
          </a:prstGeom>
          <a:solidFill>
            <a:schemeClr val="accent1"/>
          </a:solidFill>
          <a:ln>
            <a:noFill/>
          </a:ln>
        </p:spPr>
        <p:txBody>
          <a:bodyPr lIns="144000" rIns="144000" anchor="ctr"/>
          <a:lstStyle>
            <a:lvl1pPr marL="0" indent="0" algn="l">
              <a:buNone/>
              <a:defRPr sz="1800" b="1">
                <a:solidFill>
                  <a:schemeClr val="bg1"/>
                </a:solidFill>
              </a:defRPr>
            </a:lvl1pPr>
          </a:lstStyle>
          <a:p>
            <a:pPr lvl="0"/>
            <a:r>
              <a:rPr lang="en-CA" noProof="0" dirty="0"/>
              <a:t>Click to add title</a:t>
            </a:r>
          </a:p>
        </p:txBody>
      </p:sp>
      <p:sp>
        <p:nvSpPr>
          <p:cNvPr id="14" name="Text Placeholder 9">
            <a:extLst>
              <a:ext uri="{FF2B5EF4-FFF2-40B4-BE49-F238E27FC236}">
                <a16:creationId xmlns:a16="http://schemas.microsoft.com/office/drawing/2014/main" id="{77F07DF1-6C53-4096-BE3A-FF30D6DD9DB0}"/>
              </a:ext>
            </a:extLst>
          </p:cNvPr>
          <p:cNvSpPr>
            <a:spLocks noGrp="1"/>
          </p:cNvSpPr>
          <p:nvPr>
            <p:ph type="body" sz="quarter" idx="15" hasCustomPrompt="1"/>
          </p:nvPr>
        </p:nvSpPr>
        <p:spPr>
          <a:xfrm>
            <a:off x="3246520" y="1238400"/>
            <a:ext cx="2663535" cy="594360"/>
          </a:xfrm>
          <a:prstGeom prst="rect">
            <a:avLst/>
          </a:prstGeom>
          <a:solidFill>
            <a:schemeClr val="accent1"/>
          </a:solidFill>
          <a:ln>
            <a:noFill/>
          </a:ln>
        </p:spPr>
        <p:txBody>
          <a:bodyPr lIns="144000" rIns="144000" anchor="ctr"/>
          <a:lstStyle>
            <a:lvl1pPr marL="0" indent="0" algn="l">
              <a:buNone/>
              <a:defRPr lang="en-CA" sz="1800" b="1" noProof="0" dirty="0" smtClean="0">
                <a:solidFill>
                  <a:schemeClr val="bg1"/>
                </a:solidFill>
                <a:latin typeface="+mn-lt"/>
                <a:ea typeface="+mn-ea"/>
                <a:cs typeface="+mn-cs"/>
              </a:defRPr>
            </a:lvl1pPr>
          </a:lstStyle>
          <a:p>
            <a:pPr lvl="0"/>
            <a:r>
              <a:rPr lang="en-CA" noProof="0" dirty="0"/>
              <a:t>Click to add title</a:t>
            </a:r>
          </a:p>
        </p:txBody>
      </p:sp>
      <p:sp>
        <p:nvSpPr>
          <p:cNvPr id="15" name="Text Placeholder 9">
            <a:extLst>
              <a:ext uri="{FF2B5EF4-FFF2-40B4-BE49-F238E27FC236}">
                <a16:creationId xmlns:a16="http://schemas.microsoft.com/office/drawing/2014/main" id="{85E9D2A8-FA61-4139-B559-D66DE57B6218}"/>
              </a:ext>
            </a:extLst>
          </p:cNvPr>
          <p:cNvSpPr>
            <a:spLocks noGrp="1"/>
          </p:cNvSpPr>
          <p:nvPr>
            <p:ph type="body" sz="quarter" idx="17" hasCustomPrompt="1"/>
          </p:nvPr>
        </p:nvSpPr>
        <p:spPr>
          <a:xfrm>
            <a:off x="6097753" y="1238400"/>
            <a:ext cx="2663535" cy="594360"/>
          </a:xfrm>
          <a:prstGeom prst="rect">
            <a:avLst/>
          </a:prstGeom>
          <a:solidFill>
            <a:schemeClr val="accent1"/>
          </a:solidFill>
          <a:ln>
            <a:noFill/>
          </a:ln>
        </p:spPr>
        <p:txBody>
          <a:bodyPr lIns="144000" rIns="144000" anchor="ctr"/>
          <a:lstStyle>
            <a:lvl1pPr marL="0" indent="0" algn="l">
              <a:buNone/>
              <a:defRPr lang="en-CA" sz="1800" b="1" noProof="0" dirty="0" smtClean="0">
                <a:solidFill>
                  <a:schemeClr val="bg1"/>
                </a:solidFill>
                <a:latin typeface="+mn-lt"/>
                <a:ea typeface="+mn-ea"/>
                <a:cs typeface="+mn-cs"/>
              </a:defRPr>
            </a:lvl1pPr>
          </a:lstStyle>
          <a:p>
            <a:pPr lvl="0"/>
            <a:r>
              <a:rPr lang="en-CA" noProof="0" dirty="0"/>
              <a:t>Click to add title</a:t>
            </a:r>
          </a:p>
        </p:txBody>
      </p:sp>
    </p:spTree>
    <p:extLst>
      <p:ext uri="{BB962C8B-B14F-4D97-AF65-F5344CB8AC3E}">
        <p14:creationId xmlns:p14="http://schemas.microsoft.com/office/powerpoint/2010/main" val="3870582973"/>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blocks">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2E825C7D-AC9E-470F-A378-08E5193ADA19}"/>
              </a:ext>
            </a:extLst>
          </p:cNvPr>
          <p:cNvSpPr>
            <a:spLocks noGrp="1"/>
          </p:cNvSpPr>
          <p:nvPr>
            <p:ph idx="1" hasCustomPrompt="1"/>
          </p:nvPr>
        </p:nvSpPr>
        <p:spPr>
          <a:xfrm>
            <a:off x="395287" y="1627200"/>
            <a:ext cx="4042800" cy="1765800"/>
          </a:xfrm>
          <a:prstGeom prst="rect">
            <a:avLst/>
          </a:prstGeom>
          <a:solidFill>
            <a:schemeClr val="accent6"/>
          </a:solidFill>
        </p:spPr>
        <p:txBody>
          <a:bodyPr lIns="183600" tIns="136800" bIns="46800"/>
          <a:lstStyle>
            <a:lvl1pPr marL="129600" indent="-129600">
              <a:spcBef>
                <a:spcPts val="1000"/>
              </a:spcBef>
              <a:defRPr/>
            </a:lvl1pPr>
            <a:lvl2pPr marL="251100" indent="-116100">
              <a:defRPr/>
            </a:lvl2pPr>
            <a:lvl3pPr marL="356400">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12" name="Espace réservé du contenu 2">
            <a:extLst>
              <a:ext uri="{FF2B5EF4-FFF2-40B4-BE49-F238E27FC236}">
                <a16:creationId xmlns:a16="http://schemas.microsoft.com/office/drawing/2014/main" id="{63C2EFF2-E272-49D9-9233-BC179383C929}"/>
              </a:ext>
            </a:extLst>
          </p:cNvPr>
          <p:cNvSpPr>
            <a:spLocks noGrp="1"/>
          </p:cNvSpPr>
          <p:nvPr>
            <p:ph idx="16" hasCustomPrompt="1"/>
          </p:nvPr>
        </p:nvSpPr>
        <p:spPr>
          <a:xfrm>
            <a:off x="4720399" y="1627200"/>
            <a:ext cx="4042800" cy="1765800"/>
          </a:xfrm>
          <a:prstGeom prst="rect">
            <a:avLst/>
          </a:prstGeom>
          <a:solidFill>
            <a:schemeClr val="accent6"/>
          </a:solidFill>
        </p:spPr>
        <p:txBody>
          <a:bodyPr lIns="183600" tIns="136800" bIns="46800"/>
          <a:lstStyle>
            <a:lvl1pPr marL="129600" indent="-129600">
              <a:spcBef>
                <a:spcPts val="1000"/>
              </a:spcBef>
              <a:defRPr/>
            </a:lvl1pPr>
            <a:lvl2pPr marL="251100" indent="-116100">
              <a:defRPr/>
            </a:lvl2pPr>
            <a:lvl3pPr marL="356400">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10" name="Text Placeholder 9"/>
          <p:cNvSpPr>
            <a:spLocks noGrp="1"/>
          </p:cNvSpPr>
          <p:nvPr>
            <p:ph type="body" sz="quarter" idx="10" hasCustomPrompt="1"/>
          </p:nvPr>
        </p:nvSpPr>
        <p:spPr>
          <a:xfrm>
            <a:off x="395287" y="1238400"/>
            <a:ext cx="4041648" cy="390400"/>
          </a:xfrm>
          <a:solidFill>
            <a:srgbClr val="0066A4"/>
          </a:solidFill>
          <a:ln>
            <a:noFill/>
          </a:ln>
        </p:spPr>
        <p:txBody>
          <a:bodyPr lIns="144000" rIns="144000" anchor="ctr"/>
          <a:lstStyle>
            <a:lvl1pPr marL="0" indent="0" algn="l">
              <a:buNone/>
              <a:defRPr sz="1800" b="1">
                <a:solidFill>
                  <a:schemeClr val="bg1"/>
                </a:solidFill>
              </a:defRPr>
            </a:lvl1pPr>
          </a:lstStyle>
          <a:p>
            <a:pPr lvl="0"/>
            <a:r>
              <a:rPr lang="en-CA" noProof="0" dirty="0"/>
              <a:t>Click to add title</a:t>
            </a:r>
          </a:p>
        </p:txBody>
      </p:sp>
      <p:sp>
        <p:nvSpPr>
          <p:cNvPr id="14" name="Text Placeholder 9"/>
          <p:cNvSpPr>
            <a:spLocks noGrp="1"/>
          </p:cNvSpPr>
          <p:nvPr>
            <p:ph type="body" sz="quarter" idx="15" hasCustomPrompt="1"/>
          </p:nvPr>
        </p:nvSpPr>
        <p:spPr>
          <a:xfrm>
            <a:off x="4720399" y="1238400"/>
            <a:ext cx="4041648" cy="390400"/>
          </a:xfrm>
          <a:solidFill>
            <a:srgbClr val="0066A4"/>
          </a:solidFill>
          <a:ln>
            <a:noFill/>
          </a:ln>
        </p:spPr>
        <p:txBody>
          <a:bodyPr lIns="144000" rIns="144000" anchor="ctr"/>
          <a:lstStyle>
            <a:lvl1pPr marL="0" indent="0" algn="l">
              <a:buNone/>
              <a:defRPr sz="1800" b="1">
                <a:solidFill>
                  <a:schemeClr val="bg1"/>
                </a:solidFill>
              </a:defRPr>
            </a:lvl1pPr>
          </a:lstStyle>
          <a:p>
            <a:pPr lvl="0"/>
            <a:r>
              <a:rPr lang="en-CA" noProof="0" dirty="0"/>
              <a:t>Click to add title</a:t>
            </a:r>
          </a:p>
        </p:txBody>
      </p:sp>
      <p:sp>
        <p:nvSpPr>
          <p:cNvPr id="4" name="Title 3"/>
          <p:cNvSpPr>
            <a:spLocks noGrp="1"/>
          </p:cNvSpPr>
          <p:nvPr>
            <p:ph type="title" hasCustomPrompt="1"/>
          </p:nvPr>
        </p:nvSpPr>
        <p:spPr>
          <a:xfrm>
            <a:off x="395287" y="122238"/>
            <a:ext cx="8366760" cy="869950"/>
          </a:xfrm>
        </p:spPr>
        <p:txBody>
          <a:bodyPr/>
          <a:lstStyle>
            <a:lvl1pPr>
              <a:defRPr/>
            </a:lvl1pPr>
          </a:lstStyle>
          <a:p>
            <a:r>
              <a:rPr lang="en-CA" noProof="0" dirty="0"/>
              <a:t>Click to add title </a:t>
            </a:r>
          </a:p>
        </p:txBody>
      </p:sp>
      <p:sp>
        <p:nvSpPr>
          <p:cNvPr id="2" name="Espace réservé du pied de page 1">
            <a:extLst>
              <a:ext uri="{FF2B5EF4-FFF2-40B4-BE49-F238E27FC236}">
                <a16:creationId xmlns:a16="http://schemas.microsoft.com/office/drawing/2014/main" id="{13EE4C09-0201-4F50-B263-8054007162CD}"/>
              </a:ext>
            </a:extLst>
          </p:cNvPr>
          <p:cNvSpPr>
            <a:spLocks noGrp="1"/>
          </p:cNvSpPr>
          <p:nvPr>
            <p:ph type="ftr" sz="quarter" idx="17"/>
          </p:nvPr>
        </p:nvSpPr>
        <p:spPr/>
        <p:txBody>
          <a:bodyPr/>
          <a:lstStyle/>
          <a:p>
            <a:pPr>
              <a:defRPr/>
            </a:pPr>
            <a:r>
              <a:rPr lang="en-US" dirty="0" smtClean="0"/>
              <a:t>   </a:t>
            </a:r>
            <a:r>
              <a:rPr lang="en-US" dirty="0"/>
              <a:t>|  </a:t>
            </a:r>
            <a:r>
              <a:rPr lang="en-US" dirty="0" smtClean="0"/>
              <a:t>2019 08 13  </a:t>
            </a:r>
            <a:r>
              <a:rPr lang="en-US" dirty="0"/>
              <a:t>|  CONFIDENTIAL</a:t>
            </a:r>
            <a:endParaRPr lang="en-CA" dirty="0"/>
          </a:p>
        </p:txBody>
      </p:sp>
      <p:sp>
        <p:nvSpPr>
          <p:cNvPr id="3" name="Espace réservé du numéro de diapositive 2">
            <a:extLst>
              <a:ext uri="{FF2B5EF4-FFF2-40B4-BE49-F238E27FC236}">
                <a16:creationId xmlns:a16="http://schemas.microsoft.com/office/drawing/2014/main" id="{C6191265-D8E8-48D3-B7C4-840A1BDC3CEB}"/>
              </a:ext>
            </a:extLst>
          </p:cNvPr>
          <p:cNvSpPr>
            <a:spLocks noGrp="1"/>
          </p:cNvSpPr>
          <p:nvPr>
            <p:ph type="sldNum" sz="quarter" idx="18"/>
          </p:nvPr>
        </p:nvSpPr>
        <p:spPr/>
        <p:txBody>
          <a:bodyPr/>
          <a:lstStyle/>
          <a:p>
            <a:pPr>
              <a:defRPr/>
            </a:pPr>
            <a:fld id="{2006A14E-698D-45CB-BF31-B6A63CF7B776}" type="slidenum">
              <a:rPr lang="en-CA" smtClean="0"/>
              <a:pPr>
                <a:defRPr/>
              </a:pPr>
              <a:t>‹#›</a:t>
            </a:fld>
            <a:endParaRPr lang="en-CA" dirty="0"/>
          </a:p>
        </p:txBody>
      </p:sp>
      <p:sp>
        <p:nvSpPr>
          <p:cNvPr id="9" name="Espace réservé du contenu 2">
            <a:extLst>
              <a:ext uri="{FF2B5EF4-FFF2-40B4-BE49-F238E27FC236}">
                <a16:creationId xmlns:a16="http://schemas.microsoft.com/office/drawing/2014/main" id="{F25EABB3-F76F-49F4-8BCA-D661EC2A07CD}"/>
              </a:ext>
            </a:extLst>
          </p:cNvPr>
          <p:cNvSpPr>
            <a:spLocks noGrp="1"/>
          </p:cNvSpPr>
          <p:nvPr>
            <p:ph idx="19" hasCustomPrompt="1"/>
          </p:nvPr>
        </p:nvSpPr>
        <p:spPr>
          <a:xfrm>
            <a:off x="395287" y="4024798"/>
            <a:ext cx="4042800" cy="1765800"/>
          </a:xfrm>
          <a:prstGeom prst="rect">
            <a:avLst/>
          </a:prstGeom>
          <a:solidFill>
            <a:schemeClr val="accent6"/>
          </a:solidFill>
        </p:spPr>
        <p:txBody>
          <a:bodyPr lIns="183600" tIns="136800" bIns="46800"/>
          <a:lstStyle>
            <a:lvl1pPr marL="129600" indent="-129600">
              <a:spcBef>
                <a:spcPts val="1000"/>
              </a:spcBef>
              <a:defRPr/>
            </a:lvl1pPr>
            <a:lvl2pPr marL="251100" indent="-116100">
              <a:defRPr/>
            </a:lvl2pPr>
            <a:lvl3pPr marL="356400">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13" name="Espace réservé du contenu 2">
            <a:extLst>
              <a:ext uri="{FF2B5EF4-FFF2-40B4-BE49-F238E27FC236}">
                <a16:creationId xmlns:a16="http://schemas.microsoft.com/office/drawing/2014/main" id="{94185962-017E-4C7C-B93D-167D7409751D}"/>
              </a:ext>
            </a:extLst>
          </p:cNvPr>
          <p:cNvSpPr>
            <a:spLocks noGrp="1"/>
          </p:cNvSpPr>
          <p:nvPr>
            <p:ph idx="20" hasCustomPrompt="1"/>
          </p:nvPr>
        </p:nvSpPr>
        <p:spPr>
          <a:xfrm>
            <a:off x="4720399" y="4024798"/>
            <a:ext cx="4042800" cy="1765800"/>
          </a:xfrm>
          <a:prstGeom prst="rect">
            <a:avLst/>
          </a:prstGeom>
          <a:solidFill>
            <a:schemeClr val="accent6"/>
          </a:solidFill>
        </p:spPr>
        <p:txBody>
          <a:bodyPr lIns="183600" tIns="136800" bIns="46800"/>
          <a:lstStyle>
            <a:lvl1pPr marL="129600" indent="-129600">
              <a:spcBef>
                <a:spcPts val="1000"/>
              </a:spcBef>
              <a:defRPr/>
            </a:lvl1pPr>
            <a:lvl2pPr marL="251100" indent="-116100">
              <a:defRPr/>
            </a:lvl2pPr>
            <a:lvl3pPr marL="356400">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15" name="Text Placeholder 9">
            <a:extLst>
              <a:ext uri="{FF2B5EF4-FFF2-40B4-BE49-F238E27FC236}">
                <a16:creationId xmlns:a16="http://schemas.microsoft.com/office/drawing/2014/main" id="{C20C0EA9-7889-447E-8B53-5DA09FF2EA63}"/>
              </a:ext>
            </a:extLst>
          </p:cNvPr>
          <p:cNvSpPr>
            <a:spLocks noGrp="1"/>
          </p:cNvSpPr>
          <p:nvPr>
            <p:ph type="body" sz="quarter" idx="21" hasCustomPrompt="1"/>
          </p:nvPr>
        </p:nvSpPr>
        <p:spPr>
          <a:xfrm>
            <a:off x="395287" y="3640581"/>
            <a:ext cx="4041648" cy="390400"/>
          </a:xfrm>
          <a:solidFill>
            <a:srgbClr val="0066A4"/>
          </a:solidFill>
          <a:ln>
            <a:noFill/>
          </a:ln>
        </p:spPr>
        <p:txBody>
          <a:bodyPr lIns="144000" rIns="144000" anchor="ctr"/>
          <a:lstStyle>
            <a:lvl1pPr marL="0" indent="0" algn="l">
              <a:buNone/>
              <a:defRPr sz="1800" b="1">
                <a:solidFill>
                  <a:schemeClr val="bg1"/>
                </a:solidFill>
              </a:defRPr>
            </a:lvl1pPr>
          </a:lstStyle>
          <a:p>
            <a:pPr lvl="0"/>
            <a:r>
              <a:rPr lang="en-CA" noProof="0" dirty="0"/>
              <a:t>Click to add title</a:t>
            </a:r>
          </a:p>
        </p:txBody>
      </p:sp>
      <p:sp>
        <p:nvSpPr>
          <p:cNvPr id="16" name="Text Placeholder 9">
            <a:extLst>
              <a:ext uri="{FF2B5EF4-FFF2-40B4-BE49-F238E27FC236}">
                <a16:creationId xmlns:a16="http://schemas.microsoft.com/office/drawing/2014/main" id="{EDD03689-C1B0-4A69-B1E9-2760D6D383F4}"/>
              </a:ext>
            </a:extLst>
          </p:cNvPr>
          <p:cNvSpPr>
            <a:spLocks noGrp="1"/>
          </p:cNvSpPr>
          <p:nvPr>
            <p:ph type="body" sz="quarter" idx="22" hasCustomPrompt="1"/>
          </p:nvPr>
        </p:nvSpPr>
        <p:spPr>
          <a:xfrm>
            <a:off x="4720399" y="3640581"/>
            <a:ext cx="4041648" cy="390400"/>
          </a:xfrm>
          <a:solidFill>
            <a:srgbClr val="0066A4"/>
          </a:solidFill>
          <a:ln>
            <a:noFill/>
          </a:ln>
        </p:spPr>
        <p:txBody>
          <a:bodyPr lIns="144000" rIns="144000" anchor="ctr"/>
          <a:lstStyle>
            <a:lvl1pPr marL="0" indent="0" algn="l">
              <a:buNone/>
              <a:defRPr sz="1800" b="1">
                <a:solidFill>
                  <a:schemeClr val="bg1"/>
                </a:solidFill>
              </a:defRPr>
            </a:lvl1pPr>
          </a:lstStyle>
          <a:p>
            <a:pPr lvl="0"/>
            <a:r>
              <a:rPr lang="en-CA" noProof="0" dirty="0"/>
              <a:t>Click to add title</a:t>
            </a:r>
          </a:p>
        </p:txBody>
      </p:sp>
    </p:spTree>
    <p:extLst>
      <p:ext uri="{BB962C8B-B14F-4D97-AF65-F5344CB8AC3E}">
        <p14:creationId xmlns:p14="http://schemas.microsoft.com/office/powerpoint/2010/main" val="3260227004"/>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blocks with white message box">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2E825C7D-AC9E-470F-A378-08E5193ADA19}"/>
              </a:ext>
            </a:extLst>
          </p:cNvPr>
          <p:cNvSpPr>
            <a:spLocks noGrp="1"/>
          </p:cNvSpPr>
          <p:nvPr>
            <p:ph idx="1" hasCustomPrompt="1"/>
          </p:nvPr>
        </p:nvSpPr>
        <p:spPr>
          <a:xfrm>
            <a:off x="395287" y="1627200"/>
            <a:ext cx="4042800" cy="1492434"/>
          </a:xfrm>
          <a:prstGeom prst="rect">
            <a:avLst/>
          </a:prstGeom>
          <a:solidFill>
            <a:schemeClr val="accent6"/>
          </a:solidFill>
        </p:spPr>
        <p:txBody>
          <a:bodyPr lIns="183600" tIns="136800" bIns="46800"/>
          <a:lstStyle>
            <a:lvl1pPr marL="129600" indent="-129600">
              <a:spcBef>
                <a:spcPts val="1000"/>
              </a:spcBef>
              <a:defRPr/>
            </a:lvl1pPr>
            <a:lvl2pPr marL="251100" indent="-116100">
              <a:defRPr/>
            </a:lvl2pPr>
            <a:lvl3pPr marL="356400">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12" name="Espace réservé du contenu 2">
            <a:extLst>
              <a:ext uri="{FF2B5EF4-FFF2-40B4-BE49-F238E27FC236}">
                <a16:creationId xmlns:a16="http://schemas.microsoft.com/office/drawing/2014/main" id="{63C2EFF2-E272-49D9-9233-BC179383C929}"/>
              </a:ext>
            </a:extLst>
          </p:cNvPr>
          <p:cNvSpPr>
            <a:spLocks noGrp="1"/>
          </p:cNvSpPr>
          <p:nvPr>
            <p:ph idx="16" hasCustomPrompt="1"/>
          </p:nvPr>
        </p:nvSpPr>
        <p:spPr>
          <a:xfrm>
            <a:off x="4720399" y="1627200"/>
            <a:ext cx="4042800" cy="1492434"/>
          </a:xfrm>
          <a:prstGeom prst="rect">
            <a:avLst/>
          </a:prstGeom>
          <a:solidFill>
            <a:schemeClr val="accent6"/>
          </a:solidFill>
        </p:spPr>
        <p:txBody>
          <a:bodyPr lIns="183600" tIns="136800" bIns="46800"/>
          <a:lstStyle>
            <a:lvl1pPr marL="129600" indent="-129600">
              <a:spcBef>
                <a:spcPts val="1000"/>
              </a:spcBef>
              <a:defRPr/>
            </a:lvl1pPr>
            <a:lvl2pPr marL="251100" indent="-116100">
              <a:defRPr/>
            </a:lvl2pPr>
            <a:lvl3pPr marL="356400">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10" name="Text Placeholder 9"/>
          <p:cNvSpPr>
            <a:spLocks noGrp="1"/>
          </p:cNvSpPr>
          <p:nvPr>
            <p:ph type="body" sz="quarter" idx="10" hasCustomPrompt="1"/>
          </p:nvPr>
        </p:nvSpPr>
        <p:spPr>
          <a:xfrm>
            <a:off x="395287" y="1238400"/>
            <a:ext cx="4041648" cy="390400"/>
          </a:xfrm>
          <a:solidFill>
            <a:srgbClr val="0066A4"/>
          </a:solidFill>
          <a:ln>
            <a:noFill/>
          </a:ln>
        </p:spPr>
        <p:txBody>
          <a:bodyPr lIns="144000" rIns="144000" anchor="ctr"/>
          <a:lstStyle>
            <a:lvl1pPr marL="0" indent="0" algn="l">
              <a:buNone/>
              <a:defRPr sz="1800" b="1">
                <a:solidFill>
                  <a:schemeClr val="bg1"/>
                </a:solidFill>
              </a:defRPr>
            </a:lvl1pPr>
          </a:lstStyle>
          <a:p>
            <a:pPr lvl="0"/>
            <a:r>
              <a:rPr lang="en-CA" noProof="0" dirty="0"/>
              <a:t>Click to add title</a:t>
            </a:r>
          </a:p>
        </p:txBody>
      </p:sp>
      <p:sp>
        <p:nvSpPr>
          <p:cNvPr id="14" name="Text Placeholder 9"/>
          <p:cNvSpPr>
            <a:spLocks noGrp="1"/>
          </p:cNvSpPr>
          <p:nvPr>
            <p:ph type="body" sz="quarter" idx="15" hasCustomPrompt="1"/>
          </p:nvPr>
        </p:nvSpPr>
        <p:spPr>
          <a:xfrm>
            <a:off x="4720399" y="1238400"/>
            <a:ext cx="4041648" cy="390400"/>
          </a:xfrm>
          <a:solidFill>
            <a:srgbClr val="0066A4"/>
          </a:solidFill>
          <a:ln>
            <a:noFill/>
          </a:ln>
        </p:spPr>
        <p:txBody>
          <a:bodyPr lIns="144000" rIns="144000" anchor="ctr"/>
          <a:lstStyle>
            <a:lvl1pPr marL="0" indent="0" algn="l">
              <a:buNone/>
              <a:defRPr sz="1800" b="1">
                <a:solidFill>
                  <a:schemeClr val="bg1"/>
                </a:solidFill>
              </a:defRPr>
            </a:lvl1pPr>
          </a:lstStyle>
          <a:p>
            <a:pPr lvl="0"/>
            <a:r>
              <a:rPr lang="en-CA" noProof="0" dirty="0"/>
              <a:t>Click to add title</a:t>
            </a:r>
          </a:p>
        </p:txBody>
      </p:sp>
      <p:sp>
        <p:nvSpPr>
          <p:cNvPr id="4" name="Title 3"/>
          <p:cNvSpPr>
            <a:spLocks noGrp="1"/>
          </p:cNvSpPr>
          <p:nvPr>
            <p:ph type="title" hasCustomPrompt="1"/>
          </p:nvPr>
        </p:nvSpPr>
        <p:spPr>
          <a:xfrm>
            <a:off x="395287" y="122238"/>
            <a:ext cx="8366760" cy="869950"/>
          </a:xfrm>
        </p:spPr>
        <p:txBody>
          <a:bodyPr/>
          <a:lstStyle>
            <a:lvl1pPr>
              <a:defRPr/>
            </a:lvl1pPr>
          </a:lstStyle>
          <a:p>
            <a:r>
              <a:rPr lang="en-CA" noProof="0" dirty="0"/>
              <a:t>Click to add title </a:t>
            </a:r>
          </a:p>
        </p:txBody>
      </p:sp>
      <p:sp>
        <p:nvSpPr>
          <p:cNvPr id="2" name="Espace réservé du pied de page 1">
            <a:extLst>
              <a:ext uri="{FF2B5EF4-FFF2-40B4-BE49-F238E27FC236}">
                <a16:creationId xmlns:a16="http://schemas.microsoft.com/office/drawing/2014/main" id="{13EE4C09-0201-4F50-B263-8054007162CD}"/>
              </a:ext>
            </a:extLst>
          </p:cNvPr>
          <p:cNvSpPr>
            <a:spLocks noGrp="1"/>
          </p:cNvSpPr>
          <p:nvPr>
            <p:ph type="ftr" sz="quarter" idx="17"/>
          </p:nvPr>
        </p:nvSpPr>
        <p:spPr/>
        <p:txBody>
          <a:bodyPr/>
          <a:lstStyle/>
          <a:p>
            <a:pPr>
              <a:defRPr/>
            </a:pPr>
            <a:r>
              <a:rPr lang="en-US" dirty="0" smtClean="0"/>
              <a:t>   </a:t>
            </a:r>
            <a:r>
              <a:rPr lang="en-US" dirty="0"/>
              <a:t>|  </a:t>
            </a:r>
            <a:r>
              <a:rPr lang="en-US" dirty="0" smtClean="0"/>
              <a:t>2019 08 13  </a:t>
            </a:r>
            <a:r>
              <a:rPr lang="en-US" dirty="0"/>
              <a:t>|  CONFIDENTIAL</a:t>
            </a:r>
            <a:endParaRPr lang="en-CA" dirty="0"/>
          </a:p>
        </p:txBody>
      </p:sp>
      <p:sp>
        <p:nvSpPr>
          <p:cNvPr id="3" name="Espace réservé du numéro de diapositive 2">
            <a:extLst>
              <a:ext uri="{FF2B5EF4-FFF2-40B4-BE49-F238E27FC236}">
                <a16:creationId xmlns:a16="http://schemas.microsoft.com/office/drawing/2014/main" id="{C6191265-D8E8-48D3-B7C4-840A1BDC3CEB}"/>
              </a:ext>
            </a:extLst>
          </p:cNvPr>
          <p:cNvSpPr>
            <a:spLocks noGrp="1"/>
          </p:cNvSpPr>
          <p:nvPr>
            <p:ph type="sldNum" sz="quarter" idx="18"/>
          </p:nvPr>
        </p:nvSpPr>
        <p:spPr/>
        <p:txBody>
          <a:bodyPr/>
          <a:lstStyle/>
          <a:p>
            <a:pPr>
              <a:defRPr/>
            </a:pPr>
            <a:fld id="{2006A14E-698D-45CB-BF31-B6A63CF7B776}" type="slidenum">
              <a:rPr lang="en-CA" smtClean="0"/>
              <a:pPr>
                <a:defRPr/>
              </a:pPr>
              <a:t>‹#›</a:t>
            </a:fld>
            <a:endParaRPr lang="en-CA" dirty="0"/>
          </a:p>
        </p:txBody>
      </p:sp>
      <p:sp>
        <p:nvSpPr>
          <p:cNvPr id="9" name="Espace réservé du contenu 2">
            <a:extLst>
              <a:ext uri="{FF2B5EF4-FFF2-40B4-BE49-F238E27FC236}">
                <a16:creationId xmlns:a16="http://schemas.microsoft.com/office/drawing/2014/main" id="{F25EABB3-F76F-49F4-8BCA-D661EC2A07CD}"/>
              </a:ext>
            </a:extLst>
          </p:cNvPr>
          <p:cNvSpPr>
            <a:spLocks noGrp="1"/>
          </p:cNvSpPr>
          <p:nvPr>
            <p:ph idx="19" hasCustomPrompt="1"/>
          </p:nvPr>
        </p:nvSpPr>
        <p:spPr>
          <a:xfrm>
            <a:off x="395287" y="3707764"/>
            <a:ext cx="4042800" cy="1492434"/>
          </a:xfrm>
          <a:prstGeom prst="rect">
            <a:avLst/>
          </a:prstGeom>
          <a:solidFill>
            <a:schemeClr val="accent6"/>
          </a:solidFill>
        </p:spPr>
        <p:txBody>
          <a:bodyPr lIns="183600" tIns="136800" bIns="46800"/>
          <a:lstStyle>
            <a:lvl1pPr marL="129600" indent="-129600">
              <a:spcBef>
                <a:spcPts val="1000"/>
              </a:spcBef>
              <a:defRPr/>
            </a:lvl1pPr>
            <a:lvl2pPr marL="251100" indent="-116100">
              <a:defRPr/>
            </a:lvl2pPr>
            <a:lvl3pPr marL="356400">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13" name="Espace réservé du contenu 2">
            <a:extLst>
              <a:ext uri="{FF2B5EF4-FFF2-40B4-BE49-F238E27FC236}">
                <a16:creationId xmlns:a16="http://schemas.microsoft.com/office/drawing/2014/main" id="{94185962-017E-4C7C-B93D-167D7409751D}"/>
              </a:ext>
            </a:extLst>
          </p:cNvPr>
          <p:cNvSpPr>
            <a:spLocks noGrp="1"/>
          </p:cNvSpPr>
          <p:nvPr>
            <p:ph idx="20" hasCustomPrompt="1"/>
          </p:nvPr>
        </p:nvSpPr>
        <p:spPr>
          <a:xfrm>
            <a:off x="4720399" y="3707764"/>
            <a:ext cx="4042800" cy="1492434"/>
          </a:xfrm>
          <a:prstGeom prst="rect">
            <a:avLst/>
          </a:prstGeom>
          <a:solidFill>
            <a:schemeClr val="accent6"/>
          </a:solidFill>
        </p:spPr>
        <p:txBody>
          <a:bodyPr lIns="183600" tIns="136800" bIns="46800"/>
          <a:lstStyle>
            <a:lvl1pPr marL="129600" indent="-129600">
              <a:spcBef>
                <a:spcPts val="1000"/>
              </a:spcBef>
              <a:defRPr/>
            </a:lvl1pPr>
            <a:lvl2pPr marL="251100" indent="-116100">
              <a:defRPr/>
            </a:lvl2pPr>
            <a:lvl3pPr marL="356400">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15" name="Text Placeholder 9">
            <a:extLst>
              <a:ext uri="{FF2B5EF4-FFF2-40B4-BE49-F238E27FC236}">
                <a16:creationId xmlns:a16="http://schemas.microsoft.com/office/drawing/2014/main" id="{C20C0EA9-7889-447E-8B53-5DA09FF2EA63}"/>
              </a:ext>
            </a:extLst>
          </p:cNvPr>
          <p:cNvSpPr>
            <a:spLocks noGrp="1"/>
          </p:cNvSpPr>
          <p:nvPr>
            <p:ph type="body" sz="quarter" idx="21" hasCustomPrompt="1"/>
          </p:nvPr>
        </p:nvSpPr>
        <p:spPr>
          <a:xfrm>
            <a:off x="395287" y="3323547"/>
            <a:ext cx="4041648" cy="390400"/>
          </a:xfrm>
          <a:solidFill>
            <a:srgbClr val="0066A4"/>
          </a:solidFill>
          <a:ln>
            <a:noFill/>
          </a:ln>
        </p:spPr>
        <p:txBody>
          <a:bodyPr lIns="144000" rIns="144000" anchor="ctr"/>
          <a:lstStyle>
            <a:lvl1pPr marL="0" indent="0" algn="l">
              <a:buNone/>
              <a:defRPr sz="1800" b="1">
                <a:solidFill>
                  <a:schemeClr val="bg1"/>
                </a:solidFill>
              </a:defRPr>
            </a:lvl1pPr>
          </a:lstStyle>
          <a:p>
            <a:pPr lvl="0"/>
            <a:r>
              <a:rPr lang="en-CA" noProof="0" dirty="0"/>
              <a:t>Click to add title</a:t>
            </a:r>
          </a:p>
        </p:txBody>
      </p:sp>
      <p:sp>
        <p:nvSpPr>
          <p:cNvPr id="16" name="Text Placeholder 9">
            <a:extLst>
              <a:ext uri="{FF2B5EF4-FFF2-40B4-BE49-F238E27FC236}">
                <a16:creationId xmlns:a16="http://schemas.microsoft.com/office/drawing/2014/main" id="{EDD03689-C1B0-4A69-B1E9-2760D6D383F4}"/>
              </a:ext>
            </a:extLst>
          </p:cNvPr>
          <p:cNvSpPr>
            <a:spLocks noGrp="1"/>
          </p:cNvSpPr>
          <p:nvPr>
            <p:ph type="body" sz="quarter" idx="22" hasCustomPrompt="1"/>
          </p:nvPr>
        </p:nvSpPr>
        <p:spPr>
          <a:xfrm>
            <a:off x="4720399" y="3323547"/>
            <a:ext cx="4041648" cy="390400"/>
          </a:xfrm>
          <a:solidFill>
            <a:srgbClr val="0066A4"/>
          </a:solidFill>
          <a:ln>
            <a:noFill/>
          </a:ln>
        </p:spPr>
        <p:txBody>
          <a:bodyPr lIns="144000" rIns="144000" anchor="ctr"/>
          <a:lstStyle>
            <a:lvl1pPr marL="0" indent="0" algn="l">
              <a:buNone/>
              <a:defRPr sz="1800" b="1">
                <a:solidFill>
                  <a:schemeClr val="bg1"/>
                </a:solidFill>
              </a:defRPr>
            </a:lvl1pPr>
          </a:lstStyle>
          <a:p>
            <a:pPr lvl="0"/>
            <a:r>
              <a:rPr lang="en-CA" noProof="0" dirty="0"/>
              <a:t>Click to add title</a:t>
            </a:r>
          </a:p>
        </p:txBody>
      </p:sp>
      <p:sp>
        <p:nvSpPr>
          <p:cNvPr id="18" name="Text Placeholder 8">
            <a:extLst>
              <a:ext uri="{FF2B5EF4-FFF2-40B4-BE49-F238E27FC236}">
                <a16:creationId xmlns:a16="http://schemas.microsoft.com/office/drawing/2014/main" id="{E2679EAE-32B4-4945-8ACC-160E3B58B3FE}"/>
              </a:ext>
            </a:extLst>
          </p:cNvPr>
          <p:cNvSpPr>
            <a:spLocks noGrp="1"/>
          </p:cNvSpPr>
          <p:nvPr>
            <p:ph type="body" sz="quarter" idx="23" hasCustomPrompt="1"/>
          </p:nvPr>
        </p:nvSpPr>
        <p:spPr>
          <a:xfrm>
            <a:off x="395288" y="5400000"/>
            <a:ext cx="8366760" cy="621792"/>
          </a:xfrm>
          <a:prstGeom prst="roundRect">
            <a:avLst/>
          </a:prstGeom>
          <a:ln>
            <a:solidFill>
              <a:schemeClr val="accent1"/>
            </a:solidFill>
          </a:ln>
        </p:spPr>
        <p:txBody>
          <a:bodyPr lIns="108000" rIns="108000" anchor="ctr"/>
          <a:lstStyle>
            <a:lvl1pPr marL="0" indent="0" algn="ctr">
              <a:buNone/>
              <a:defRPr b="1">
                <a:solidFill>
                  <a:schemeClr val="accent1"/>
                </a:solidFill>
              </a:defRPr>
            </a:lvl1pPr>
            <a:lvl2pPr marL="205740" indent="0">
              <a:buNone/>
              <a:defRPr/>
            </a:lvl2pPr>
            <a:lvl3pPr marL="377190" indent="0">
              <a:buNone/>
              <a:defRPr/>
            </a:lvl3pPr>
            <a:lvl4pPr marL="808435" indent="0">
              <a:buNone/>
              <a:defRPr/>
            </a:lvl4pPr>
            <a:lvl5pPr marL="1075134" indent="0">
              <a:buNone/>
              <a:defRPr/>
            </a:lvl5pPr>
          </a:lstStyle>
          <a:p>
            <a:pPr lvl="0"/>
            <a:r>
              <a:rPr lang="en-CA" noProof="0" dirty="0"/>
              <a:t>Message box</a:t>
            </a:r>
          </a:p>
        </p:txBody>
      </p:sp>
    </p:spTree>
    <p:extLst>
      <p:ext uri="{BB962C8B-B14F-4D97-AF65-F5344CB8AC3E}">
        <p14:creationId xmlns:p14="http://schemas.microsoft.com/office/powerpoint/2010/main" val="34656509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 External/Digital 2">
    <p:spTree>
      <p:nvGrpSpPr>
        <p:cNvPr id="1" name=""/>
        <p:cNvGrpSpPr/>
        <p:nvPr/>
      </p:nvGrpSpPr>
      <p:grpSpPr>
        <a:xfrm>
          <a:off x="0" y="0"/>
          <a:ext cx="0" cy="0"/>
          <a:chOff x="0" y="0"/>
          <a:chExt cx="0" cy="0"/>
        </a:xfrm>
      </p:grpSpPr>
      <p:pic>
        <p:nvPicPr>
          <p:cNvPr id="11"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40"/>
            <a:ext cx="9144000" cy="6858000"/>
          </a:xfrm>
          <a:prstGeom prst="rect">
            <a:avLst/>
          </a:prstGeom>
        </p:spPr>
      </p:pic>
      <p:sp>
        <p:nvSpPr>
          <p:cNvPr id="18" name="Espace réservé du texte 17"/>
          <p:cNvSpPr>
            <a:spLocks noGrp="1"/>
          </p:cNvSpPr>
          <p:nvPr>
            <p:ph type="body" sz="quarter" idx="10" hasCustomPrompt="1"/>
          </p:nvPr>
        </p:nvSpPr>
        <p:spPr>
          <a:xfrm>
            <a:off x="711833" y="1131804"/>
            <a:ext cx="6950869" cy="934699"/>
          </a:xfrm>
        </p:spPr>
        <p:txBody>
          <a:bodyPr>
            <a:noAutofit/>
          </a:bodyPr>
          <a:lstStyle>
            <a:lvl1pPr marL="0" indent="0">
              <a:buNone/>
              <a:defRPr sz="4500">
                <a:solidFill>
                  <a:srgbClr val="F0F0F0"/>
                </a:solidFill>
              </a:defRPr>
            </a:lvl1pPr>
          </a:lstStyle>
          <a:p>
            <a:pPr lvl="0"/>
            <a:r>
              <a:rPr lang="en-CA" noProof="1"/>
              <a:t>Title of the presentation</a:t>
            </a:r>
          </a:p>
        </p:txBody>
      </p:sp>
      <p:sp>
        <p:nvSpPr>
          <p:cNvPr id="20" name="Espace réservé du texte 19"/>
          <p:cNvSpPr>
            <a:spLocks noGrp="1"/>
          </p:cNvSpPr>
          <p:nvPr>
            <p:ph type="body" sz="quarter" idx="11" hasCustomPrompt="1"/>
          </p:nvPr>
        </p:nvSpPr>
        <p:spPr>
          <a:xfrm>
            <a:off x="711832" y="2051873"/>
            <a:ext cx="6224616" cy="803275"/>
          </a:xfrm>
        </p:spPr>
        <p:txBody>
          <a:bodyPr>
            <a:noAutofit/>
          </a:bodyPr>
          <a:lstStyle>
            <a:lvl1pPr marL="0" indent="0">
              <a:buNone/>
              <a:defRPr sz="2250">
                <a:solidFill>
                  <a:srgbClr val="F0F0F0"/>
                </a:solidFill>
              </a:defRPr>
            </a:lvl1pPr>
          </a:lstStyle>
          <a:p>
            <a:pPr lvl="0"/>
            <a:r>
              <a:rPr lang="en-CA" noProof="1"/>
              <a:t>Subtitle of the presentation</a:t>
            </a:r>
          </a:p>
        </p:txBody>
      </p:sp>
      <p:sp>
        <p:nvSpPr>
          <p:cNvPr id="21" name="Espace réservé du texte 19"/>
          <p:cNvSpPr>
            <a:spLocks noGrp="1"/>
          </p:cNvSpPr>
          <p:nvPr>
            <p:ph type="body" sz="quarter" idx="12" hasCustomPrompt="1"/>
          </p:nvPr>
        </p:nvSpPr>
        <p:spPr>
          <a:xfrm>
            <a:off x="711833" y="3655211"/>
            <a:ext cx="3283421" cy="562733"/>
          </a:xfrm>
        </p:spPr>
        <p:txBody>
          <a:bodyPr>
            <a:noAutofit/>
          </a:bodyPr>
          <a:lstStyle>
            <a:lvl1pPr marL="0" indent="0">
              <a:buNone/>
              <a:defRPr sz="1500" baseline="0">
                <a:solidFill>
                  <a:srgbClr val="F0F0F0"/>
                </a:solidFill>
              </a:defRPr>
            </a:lvl1pPr>
          </a:lstStyle>
          <a:p>
            <a:pPr lvl="0"/>
            <a:r>
              <a:rPr lang="en-CA" noProof="1"/>
              <a:t>Name of presenter</a:t>
            </a:r>
          </a:p>
        </p:txBody>
      </p:sp>
      <p:sp>
        <p:nvSpPr>
          <p:cNvPr id="7" name="Espace réservé du texte 19"/>
          <p:cNvSpPr>
            <a:spLocks noGrp="1"/>
          </p:cNvSpPr>
          <p:nvPr>
            <p:ph type="body" sz="quarter" idx="13" hasCustomPrompt="1"/>
          </p:nvPr>
        </p:nvSpPr>
        <p:spPr>
          <a:xfrm>
            <a:off x="711833" y="4407051"/>
            <a:ext cx="3283421" cy="562733"/>
          </a:xfrm>
        </p:spPr>
        <p:txBody>
          <a:bodyPr>
            <a:noAutofit/>
          </a:bodyPr>
          <a:lstStyle>
            <a:lvl1pPr marL="0" indent="0">
              <a:buNone/>
              <a:defRPr sz="1500" baseline="0">
                <a:solidFill>
                  <a:srgbClr val="F0F0F0"/>
                </a:solidFill>
              </a:defRPr>
            </a:lvl1pPr>
          </a:lstStyle>
          <a:p>
            <a:pPr lvl="0"/>
            <a:r>
              <a:rPr lang="en-CA" noProof="1"/>
              <a:t>YYYY MM DD</a:t>
            </a:r>
          </a:p>
        </p:txBody>
      </p:sp>
      <p:pic>
        <p:nvPicPr>
          <p:cNvPr id="9" name="Image 8"/>
          <p:cNvPicPr>
            <a:picLocks noChangeAspect="1"/>
          </p:cNvPicPr>
          <p:nvPr userDrawn="1"/>
        </p:nvPicPr>
        <p:blipFill>
          <a:blip r:embed="rId3"/>
          <a:stretch>
            <a:fillRect/>
          </a:stretch>
        </p:blipFill>
        <p:spPr>
          <a:xfrm>
            <a:off x="787101" y="5350079"/>
            <a:ext cx="1271270" cy="734695"/>
          </a:xfrm>
          <a:prstGeom prst="rect">
            <a:avLst/>
          </a:prstGeom>
        </p:spPr>
      </p:pic>
    </p:spTree>
    <p:extLst>
      <p:ext uri="{BB962C8B-B14F-4D97-AF65-F5344CB8AC3E}">
        <p14:creationId xmlns:p14="http://schemas.microsoft.com/office/powerpoint/2010/main" val="1957555013"/>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Horizontal blocks layouts">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04C30EB-348C-4C14-915F-092741F9B7B3}"/>
              </a:ext>
            </a:extLst>
          </p:cNvPr>
          <p:cNvSpPr/>
          <p:nvPr userDrawn="1"/>
        </p:nvSpPr>
        <p:spPr bwMode="auto">
          <a:xfrm>
            <a:off x="685800" y="2667002"/>
            <a:ext cx="7772400" cy="1470025"/>
          </a:xfrm>
          <a:prstGeom prst="rect">
            <a:avLst/>
          </a:prstGeom>
          <a:noFill/>
          <a:ln>
            <a:noFill/>
          </a:ln>
          <a:extLst/>
        </p:spPr>
        <p:txBody>
          <a:bodyPr lIns="54000" rIns="54000" rtlCol="0" anchor="ctr"/>
          <a:lstStyle/>
          <a:p>
            <a:pPr algn="ctr"/>
            <a:r>
              <a:rPr lang="en-CA" sz="7200" b="1" i="0" noProof="0" dirty="0">
                <a:solidFill>
                  <a:schemeClr val="bg1"/>
                </a:solidFill>
              </a:rPr>
              <a:t>Horizontal blocks </a:t>
            </a:r>
            <a:r>
              <a:rPr lang="en-CA" sz="6000" b="1" i="0" noProof="0" dirty="0">
                <a:solidFill>
                  <a:schemeClr val="bg1"/>
                </a:solidFill>
              </a:rPr>
              <a:t>layouts</a:t>
            </a:r>
            <a:endParaRPr lang="en-CA" sz="7200" b="1" i="0" noProof="0" dirty="0">
              <a:solidFill>
                <a:schemeClr val="bg1"/>
              </a:solidFill>
            </a:endParaRPr>
          </a:p>
        </p:txBody>
      </p:sp>
    </p:spTree>
    <p:extLst>
      <p:ext uri="{BB962C8B-B14F-4D97-AF65-F5344CB8AC3E}">
        <p14:creationId xmlns:p14="http://schemas.microsoft.com/office/powerpoint/2010/main" val="156301526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horizontal blocks">
    <p:spTree>
      <p:nvGrpSpPr>
        <p:cNvPr id="1" name=""/>
        <p:cNvGrpSpPr/>
        <p:nvPr/>
      </p:nvGrpSpPr>
      <p:grpSpPr>
        <a:xfrm>
          <a:off x="0" y="0"/>
          <a:ext cx="0" cy="0"/>
          <a:chOff x="0" y="0"/>
          <a:chExt cx="0" cy="0"/>
        </a:xfrm>
      </p:grpSpPr>
      <p:sp>
        <p:nvSpPr>
          <p:cNvPr id="10" name="Espace réservé du contenu 2">
            <a:extLst>
              <a:ext uri="{FF2B5EF4-FFF2-40B4-BE49-F238E27FC236}">
                <a16:creationId xmlns:a16="http://schemas.microsoft.com/office/drawing/2014/main" id="{7B108E64-4C7E-49AD-B509-F25CA123D2EC}"/>
              </a:ext>
            </a:extLst>
          </p:cNvPr>
          <p:cNvSpPr>
            <a:spLocks noGrp="1"/>
          </p:cNvSpPr>
          <p:nvPr>
            <p:ph idx="26" hasCustomPrompt="1"/>
          </p:nvPr>
        </p:nvSpPr>
        <p:spPr>
          <a:xfrm>
            <a:off x="2271601" y="3599639"/>
            <a:ext cx="6492239" cy="2189163"/>
          </a:xfrm>
          <a:prstGeom prst="rect">
            <a:avLst/>
          </a:prstGeom>
          <a:solidFill>
            <a:schemeClr val="accent6"/>
          </a:solidFill>
        </p:spPr>
        <p:txBody>
          <a:bodyPr lIns="136800" tIns="183600" bIns="46800"/>
          <a:lstStyle>
            <a:lvl1pPr marL="129600" indent="-129600">
              <a:spcBef>
                <a:spcPts val="1000"/>
              </a:spcBef>
              <a:defRPr/>
            </a:lvl1pPr>
            <a:lvl2pPr marL="251100" indent="-116100">
              <a:defRPr/>
            </a:lvl2pPr>
            <a:lvl3pPr marL="356400">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9" name="Espace réservé du contenu 2">
            <a:extLst>
              <a:ext uri="{FF2B5EF4-FFF2-40B4-BE49-F238E27FC236}">
                <a16:creationId xmlns:a16="http://schemas.microsoft.com/office/drawing/2014/main" id="{F2414C9D-D9CD-4531-860F-71A172F6503F}"/>
              </a:ext>
            </a:extLst>
          </p:cNvPr>
          <p:cNvSpPr>
            <a:spLocks noGrp="1"/>
          </p:cNvSpPr>
          <p:nvPr>
            <p:ph idx="1" hasCustomPrompt="1"/>
          </p:nvPr>
        </p:nvSpPr>
        <p:spPr>
          <a:xfrm>
            <a:off x="2271600" y="1239837"/>
            <a:ext cx="6492240" cy="2189164"/>
          </a:xfrm>
          <a:prstGeom prst="rect">
            <a:avLst/>
          </a:prstGeom>
          <a:solidFill>
            <a:schemeClr val="accent6"/>
          </a:solidFill>
        </p:spPr>
        <p:txBody>
          <a:bodyPr lIns="136800" tIns="183600" bIns="46800"/>
          <a:lstStyle>
            <a:lvl1pPr marL="129600" indent="-129600">
              <a:spcBef>
                <a:spcPts val="1000"/>
              </a:spcBef>
              <a:defRPr/>
            </a:lvl1pPr>
            <a:lvl2pPr marL="251100" indent="-116100">
              <a:defRPr/>
            </a:lvl2pPr>
            <a:lvl3pPr marL="356400">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3" name="Title 2"/>
          <p:cNvSpPr>
            <a:spLocks noGrp="1"/>
          </p:cNvSpPr>
          <p:nvPr>
            <p:ph type="title" hasCustomPrompt="1"/>
          </p:nvPr>
        </p:nvSpPr>
        <p:spPr>
          <a:xfrm>
            <a:off x="395287" y="122238"/>
            <a:ext cx="8366760" cy="869950"/>
          </a:xfrm>
        </p:spPr>
        <p:txBody>
          <a:bodyPr/>
          <a:lstStyle>
            <a:lvl1pPr>
              <a:defRPr/>
            </a:lvl1pPr>
          </a:lstStyle>
          <a:p>
            <a:r>
              <a:rPr lang="en-CA" noProof="0" dirty="0"/>
              <a:t>Click to add title</a:t>
            </a:r>
            <a:endParaRPr lang="en-US" dirty="0"/>
          </a:p>
        </p:txBody>
      </p:sp>
      <p:sp>
        <p:nvSpPr>
          <p:cNvPr id="17" name="Text Placeholder 9"/>
          <p:cNvSpPr>
            <a:spLocks noGrp="1"/>
          </p:cNvSpPr>
          <p:nvPr>
            <p:ph type="body" sz="quarter" idx="22" hasCustomPrompt="1"/>
          </p:nvPr>
        </p:nvSpPr>
        <p:spPr>
          <a:xfrm>
            <a:off x="395288" y="1239839"/>
            <a:ext cx="1773095" cy="2189163"/>
          </a:xfrm>
          <a:prstGeom prst="rect">
            <a:avLst/>
          </a:prstGeom>
          <a:solidFill>
            <a:schemeClr val="accent1"/>
          </a:solidFill>
          <a:ln>
            <a:noFill/>
          </a:ln>
        </p:spPr>
        <p:txBody>
          <a:bodyPr lIns="108000" tIns="183600" rIns="72000" anchor="t" anchorCtr="0">
            <a:normAutofit/>
          </a:bodyPr>
          <a:lstStyle>
            <a:lvl1pPr marL="0" indent="0" algn="l">
              <a:buNone/>
              <a:defRPr sz="1600" b="1">
                <a:solidFill>
                  <a:schemeClr val="bg1"/>
                </a:solidFill>
              </a:defRPr>
            </a:lvl1pPr>
          </a:lstStyle>
          <a:p>
            <a:pPr lvl="0"/>
            <a:r>
              <a:rPr lang="en-CA" noProof="0" dirty="0"/>
              <a:t>Click to add title</a:t>
            </a:r>
          </a:p>
        </p:txBody>
      </p:sp>
      <p:sp>
        <p:nvSpPr>
          <p:cNvPr id="18" name="Text Placeholder 9"/>
          <p:cNvSpPr>
            <a:spLocks noGrp="1"/>
          </p:cNvSpPr>
          <p:nvPr>
            <p:ph type="body" sz="quarter" idx="23" hasCustomPrompt="1"/>
          </p:nvPr>
        </p:nvSpPr>
        <p:spPr>
          <a:xfrm>
            <a:off x="397082" y="3599639"/>
            <a:ext cx="1773095" cy="2189163"/>
          </a:xfrm>
          <a:prstGeom prst="rect">
            <a:avLst/>
          </a:prstGeom>
          <a:solidFill>
            <a:schemeClr val="accent1"/>
          </a:solidFill>
          <a:ln>
            <a:noFill/>
          </a:ln>
        </p:spPr>
        <p:txBody>
          <a:bodyPr lIns="108000" tIns="183600" rIns="72000" anchor="t" anchorCtr="0">
            <a:normAutofit/>
          </a:bodyPr>
          <a:lstStyle>
            <a:lvl1pPr marL="0" indent="0" algn="l">
              <a:buNone/>
              <a:defRPr sz="1600" b="1">
                <a:solidFill>
                  <a:schemeClr val="bg1"/>
                </a:solidFill>
              </a:defRPr>
            </a:lvl1pPr>
          </a:lstStyle>
          <a:p>
            <a:pPr lvl="0"/>
            <a:r>
              <a:rPr lang="en-CA" noProof="0" dirty="0"/>
              <a:t>Click to add title</a:t>
            </a:r>
          </a:p>
        </p:txBody>
      </p:sp>
      <p:sp>
        <p:nvSpPr>
          <p:cNvPr id="5" name="Espace réservé du pied de page 4">
            <a:extLst>
              <a:ext uri="{FF2B5EF4-FFF2-40B4-BE49-F238E27FC236}">
                <a16:creationId xmlns:a16="http://schemas.microsoft.com/office/drawing/2014/main" id="{B4FD8C2F-12EE-467D-BE65-B558877C3F53}"/>
              </a:ext>
            </a:extLst>
          </p:cNvPr>
          <p:cNvSpPr>
            <a:spLocks noGrp="1"/>
          </p:cNvSpPr>
          <p:nvPr>
            <p:ph type="ftr" sz="quarter" idx="27"/>
          </p:nvPr>
        </p:nvSpPr>
        <p:spPr/>
        <p:txBody>
          <a:bodyPr/>
          <a:lstStyle/>
          <a:p>
            <a:pPr>
              <a:defRPr/>
            </a:pPr>
            <a:r>
              <a:rPr lang="en-US" dirty="0" smtClean="0"/>
              <a:t>   </a:t>
            </a:r>
            <a:r>
              <a:rPr lang="en-US" dirty="0"/>
              <a:t>|  </a:t>
            </a:r>
            <a:r>
              <a:rPr lang="en-US" dirty="0" smtClean="0"/>
              <a:t>2019 08 13  </a:t>
            </a:r>
            <a:r>
              <a:rPr lang="en-US" dirty="0"/>
              <a:t>|  CONFIDENTIAL</a:t>
            </a:r>
            <a:endParaRPr lang="en-CA" dirty="0"/>
          </a:p>
        </p:txBody>
      </p:sp>
      <p:sp>
        <p:nvSpPr>
          <p:cNvPr id="6" name="Espace réservé du numéro de diapositive 5">
            <a:extLst>
              <a:ext uri="{FF2B5EF4-FFF2-40B4-BE49-F238E27FC236}">
                <a16:creationId xmlns:a16="http://schemas.microsoft.com/office/drawing/2014/main" id="{BAE8DBB9-2B14-412C-8A49-5AD6500E295F}"/>
              </a:ext>
            </a:extLst>
          </p:cNvPr>
          <p:cNvSpPr>
            <a:spLocks noGrp="1"/>
          </p:cNvSpPr>
          <p:nvPr>
            <p:ph type="sldNum" sz="quarter" idx="28"/>
          </p:nvPr>
        </p:nvSpPr>
        <p:spPr/>
        <p:txBody>
          <a:bodyPr/>
          <a:lstStyle/>
          <a:p>
            <a:pPr>
              <a:defRPr/>
            </a:pPr>
            <a:fld id="{2006A14E-698D-45CB-BF31-B6A63CF7B776}" type="slidenum">
              <a:rPr lang="en-CA" smtClean="0"/>
              <a:pPr>
                <a:defRPr/>
              </a:pPr>
              <a:t>‹#›</a:t>
            </a:fld>
            <a:endParaRPr lang="en-CA" dirty="0"/>
          </a:p>
        </p:txBody>
      </p:sp>
    </p:spTree>
    <p:extLst>
      <p:ext uri="{BB962C8B-B14F-4D97-AF65-F5344CB8AC3E}">
        <p14:creationId xmlns:p14="http://schemas.microsoft.com/office/powerpoint/2010/main" val="180497943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horizontal blocks with blue message box">
    <p:spTree>
      <p:nvGrpSpPr>
        <p:cNvPr id="1" name=""/>
        <p:cNvGrpSpPr/>
        <p:nvPr/>
      </p:nvGrpSpPr>
      <p:grpSpPr>
        <a:xfrm>
          <a:off x="0" y="0"/>
          <a:ext cx="0" cy="0"/>
          <a:chOff x="0" y="0"/>
          <a:chExt cx="0" cy="0"/>
        </a:xfrm>
      </p:grpSpPr>
      <p:sp>
        <p:nvSpPr>
          <p:cNvPr id="24" name="Espace réservé du contenu 2">
            <a:extLst>
              <a:ext uri="{FF2B5EF4-FFF2-40B4-BE49-F238E27FC236}">
                <a16:creationId xmlns:a16="http://schemas.microsoft.com/office/drawing/2014/main" id="{9E175ED0-F4F9-403B-8053-22DA1BFD2020}"/>
              </a:ext>
            </a:extLst>
          </p:cNvPr>
          <p:cNvSpPr>
            <a:spLocks noGrp="1"/>
          </p:cNvSpPr>
          <p:nvPr>
            <p:ph idx="31" hasCustomPrompt="1"/>
          </p:nvPr>
        </p:nvSpPr>
        <p:spPr>
          <a:xfrm>
            <a:off x="2268349" y="3290782"/>
            <a:ext cx="6492239" cy="1909417"/>
          </a:xfrm>
          <a:prstGeom prst="rect">
            <a:avLst/>
          </a:prstGeom>
          <a:solidFill>
            <a:schemeClr val="accent6"/>
          </a:solidFill>
        </p:spPr>
        <p:txBody>
          <a:bodyPr lIns="136800" tIns="183600" bIns="46800"/>
          <a:lstStyle>
            <a:lvl1pPr marL="129600" indent="-129600">
              <a:spcBef>
                <a:spcPts val="1000"/>
              </a:spcBef>
              <a:defRPr/>
            </a:lvl1pPr>
            <a:lvl2pPr marL="251100" indent="-116100">
              <a:defRPr/>
            </a:lvl2pPr>
            <a:lvl3pPr marL="356400">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23" name="Espace réservé du contenu 2">
            <a:extLst>
              <a:ext uri="{FF2B5EF4-FFF2-40B4-BE49-F238E27FC236}">
                <a16:creationId xmlns:a16="http://schemas.microsoft.com/office/drawing/2014/main" id="{14656F8D-5012-4C3D-B3DF-2D62CAFBD246}"/>
              </a:ext>
            </a:extLst>
          </p:cNvPr>
          <p:cNvSpPr>
            <a:spLocks noGrp="1"/>
          </p:cNvSpPr>
          <p:nvPr>
            <p:ph idx="30" hasCustomPrompt="1"/>
          </p:nvPr>
        </p:nvSpPr>
        <p:spPr>
          <a:xfrm>
            <a:off x="2268348" y="1238402"/>
            <a:ext cx="6492240" cy="1909417"/>
          </a:xfrm>
          <a:prstGeom prst="rect">
            <a:avLst/>
          </a:prstGeom>
          <a:solidFill>
            <a:schemeClr val="accent6"/>
          </a:solidFill>
        </p:spPr>
        <p:txBody>
          <a:bodyPr lIns="136800" tIns="183600" bIns="46800"/>
          <a:lstStyle>
            <a:lvl1pPr marL="129600" indent="-129600">
              <a:spcBef>
                <a:spcPts val="1000"/>
              </a:spcBef>
              <a:defRPr/>
            </a:lvl1pPr>
            <a:lvl2pPr marL="251100" indent="-116100">
              <a:defRPr/>
            </a:lvl2pPr>
            <a:lvl3pPr marL="356400">
              <a:spcBef>
                <a:spcPts val="200"/>
              </a:spcBef>
              <a:defRPr/>
            </a:lvl3pPr>
          </a:lstStyle>
          <a:p>
            <a:pPr lvl="0"/>
            <a:r>
              <a:rPr lang="en-CA" noProof="0" dirty="0"/>
              <a:t>First level</a:t>
            </a:r>
          </a:p>
          <a:p>
            <a:pPr lvl="1"/>
            <a:r>
              <a:rPr lang="en-CA" noProof="0" dirty="0"/>
              <a:t>Second level</a:t>
            </a:r>
          </a:p>
          <a:p>
            <a:pPr lvl="2"/>
            <a:r>
              <a:rPr lang="en-CA" noProof="0" dirty="0"/>
              <a:t>Third level</a:t>
            </a:r>
          </a:p>
        </p:txBody>
      </p:sp>
      <p:sp>
        <p:nvSpPr>
          <p:cNvPr id="19" name="Text Placeholder 9"/>
          <p:cNvSpPr>
            <a:spLocks noGrp="1"/>
          </p:cNvSpPr>
          <p:nvPr>
            <p:ph type="body" sz="quarter" idx="23" hasCustomPrompt="1"/>
          </p:nvPr>
        </p:nvSpPr>
        <p:spPr>
          <a:xfrm>
            <a:off x="394543" y="3290784"/>
            <a:ext cx="1773095" cy="1908000"/>
          </a:xfrm>
          <a:prstGeom prst="rect">
            <a:avLst/>
          </a:prstGeom>
          <a:solidFill>
            <a:schemeClr val="accent1"/>
          </a:solidFill>
          <a:ln>
            <a:noFill/>
          </a:ln>
        </p:spPr>
        <p:txBody>
          <a:bodyPr lIns="108000" tIns="183600" rIns="72000" anchor="t" anchorCtr="0">
            <a:normAutofit/>
          </a:bodyPr>
          <a:lstStyle>
            <a:lvl1pPr marL="0" indent="0" algn="l">
              <a:buNone/>
              <a:defRPr sz="1600" b="1">
                <a:solidFill>
                  <a:schemeClr val="bg1"/>
                </a:solidFill>
              </a:defRPr>
            </a:lvl1pPr>
          </a:lstStyle>
          <a:p>
            <a:pPr lvl="0"/>
            <a:r>
              <a:rPr lang="en-CA" noProof="0" dirty="0"/>
              <a:t>Click to add title</a:t>
            </a:r>
          </a:p>
        </p:txBody>
      </p:sp>
      <p:sp>
        <p:nvSpPr>
          <p:cNvPr id="17" name="Text Placeholder 9">
            <a:extLst>
              <a:ext uri="{FF2B5EF4-FFF2-40B4-BE49-F238E27FC236}">
                <a16:creationId xmlns:a16="http://schemas.microsoft.com/office/drawing/2014/main" id="{7E471E7F-6B56-4364-80ED-32E6EA74C68C}"/>
              </a:ext>
            </a:extLst>
          </p:cNvPr>
          <p:cNvSpPr>
            <a:spLocks noGrp="1"/>
          </p:cNvSpPr>
          <p:nvPr>
            <p:ph type="body" sz="quarter" idx="29" hasCustomPrompt="1"/>
          </p:nvPr>
        </p:nvSpPr>
        <p:spPr>
          <a:xfrm>
            <a:off x="394201" y="1238402"/>
            <a:ext cx="1773095" cy="1909417"/>
          </a:xfrm>
          <a:prstGeom prst="rect">
            <a:avLst/>
          </a:prstGeom>
          <a:solidFill>
            <a:schemeClr val="accent1"/>
          </a:solidFill>
          <a:ln>
            <a:noFill/>
          </a:ln>
        </p:spPr>
        <p:txBody>
          <a:bodyPr lIns="108000" tIns="183600" rIns="72000" anchor="t" anchorCtr="0">
            <a:normAutofit/>
          </a:bodyPr>
          <a:lstStyle>
            <a:lvl1pPr marL="0" indent="0" algn="l">
              <a:buNone/>
              <a:defRPr sz="1600" b="1">
                <a:solidFill>
                  <a:schemeClr val="bg1"/>
                </a:solidFill>
              </a:defRPr>
            </a:lvl1pPr>
          </a:lstStyle>
          <a:p>
            <a:pPr lvl="0"/>
            <a:r>
              <a:rPr lang="en-CA" noProof="0" dirty="0"/>
              <a:t>Click to add title</a:t>
            </a:r>
          </a:p>
        </p:txBody>
      </p:sp>
      <p:sp>
        <p:nvSpPr>
          <p:cNvPr id="3" name="Title 2"/>
          <p:cNvSpPr>
            <a:spLocks noGrp="1"/>
          </p:cNvSpPr>
          <p:nvPr>
            <p:ph type="title" hasCustomPrompt="1"/>
          </p:nvPr>
        </p:nvSpPr>
        <p:spPr>
          <a:xfrm>
            <a:off x="395287" y="122238"/>
            <a:ext cx="8366760" cy="869950"/>
          </a:xfrm>
        </p:spPr>
        <p:txBody>
          <a:bodyPr/>
          <a:lstStyle>
            <a:lvl1pPr>
              <a:defRPr/>
            </a:lvl1pPr>
          </a:lstStyle>
          <a:p>
            <a:r>
              <a:rPr lang="en-CA" noProof="0" dirty="0"/>
              <a:t>Click to add title</a:t>
            </a:r>
            <a:endParaRPr lang="en-US" dirty="0"/>
          </a:p>
        </p:txBody>
      </p:sp>
      <p:sp>
        <p:nvSpPr>
          <p:cNvPr id="10" name="Text Placeholder 8">
            <a:extLst>
              <a:ext uri="{FF2B5EF4-FFF2-40B4-BE49-F238E27FC236}">
                <a16:creationId xmlns:a16="http://schemas.microsoft.com/office/drawing/2014/main" id="{7C8C96BD-C806-428B-B31F-1258BA135025}"/>
              </a:ext>
            </a:extLst>
          </p:cNvPr>
          <p:cNvSpPr>
            <a:spLocks noGrp="1"/>
          </p:cNvSpPr>
          <p:nvPr>
            <p:ph type="body" sz="quarter" idx="12" hasCustomPrompt="1"/>
          </p:nvPr>
        </p:nvSpPr>
        <p:spPr>
          <a:xfrm>
            <a:off x="395288" y="5400000"/>
            <a:ext cx="8366760" cy="621792"/>
          </a:xfrm>
          <a:prstGeom prst="roundRect">
            <a:avLst/>
          </a:prstGeom>
          <a:solidFill>
            <a:schemeClr val="tx2"/>
          </a:solidFill>
        </p:spPr>
        <p:txBody>
          <a:bodyPr lIns="108000" rIns="108000" anchor="ctr"/>
          <a:lstStyle>
            <a:lvl1pPr marL="0" indent="0" algn="ctr">
              <a:buNone/>
              <a:defRPr b="1" baseline="0">
                <a:solidFill>
                  <a:schemeClr val="bg1"/>
                </a:solidFill>
              </a:defRPr>
            </a:lvl1pPr>
            <a:lvl2pPr marL="205740" indent="0">
              <a:buNone/>
              <a:defRPr/>
            </a:lvl2pPr>
            <a:lvl3pPr marL="377190" indent="0">
              <a:buNone/>
              <a:defRPr/>
            </a:lvl3pPr>
            <a:lvl4pPr marL="808435" indent="0">
              <a:buNone/>
              <a:defRPr/>
            </a:lvl4pPr>
            <a:lvl5pPr marL="1075134" indent="0">
              <a:buNone/>
              <a:defRPr/>
            </a:lvl5pPr>
          </a:lstStyle>
          <a:p>
            <a:pPr lvl="0"/>
            <a:r>
              <a:rPr lang="fr-CA" noProof="0" dirty="0"/>
              <a:t>Message box</a:t>
            </a:r>
          </a:p>
        </p:txBody>
      </p:sp>
      <p:sp>
        <p:nvSpPr>
          <p:cNvPr id="5" name="Espace réservé du pied de page 4">
            <a:extLst>
              <a:ext uri="{FF2B5EF4-FFF2-40B4-BE49-F238E27FC236}">
                <a16:creationId xmlns:a16="http://schemas.microsoft.com/office/drawing/2014/main" id="{3F77B093-5B7F-4327-A07B-8F0C21FD86D4}"/>
              </a:ext>
            </a:extLst>
          </p:cNvPr>
          <p:cNvSpPr>
            <a:spLocks noGrp="1"/>
          </p:cNvSpPr>
          <p:nvPr>
            <p:ph type="ftr" sz="quarter" idx="27"/>
          </p:nvPr>
        </p:nvSpPr>
        <p:spPr/>
        <p:txBody>
          <a:bodyPr/>
          <a:lstStyle/>
          <a:p>
            <a:pPr>
              <a:defRPr/>
            </a:pPr>
            <a:r>
              <a:rPr lang="en-US" dirty="0" smtClean="0"/>
              <a:t>   </a:t>
            </a:r>
            <a:r>
              <a:rPr lang="en-US" dirty="0"/>
              <a:t>|  </a:t>
            </a:r>
            <a:r>
              <a:rPr lang="en-US" dirty="0" smtClean="0"/>
              <a:t>2019 08 13  </a:t>
            </a:r>
            <a:r>
              <a:rPr lang="en-US" dirty="0"/>
              <a:t>|  CONFIDENTIAL</a:t>
            </a:r>
            <a:endParaRPr lang="en-CA" dirty="0"/>
          </a:p>
        </p:txBody>
      </p:sp>
      <p:sp>
        <p:nvSpPr>
          <p:cNvPr id="6" name="Espace réservé du numéro de diapositive 5">
            <a:extLst>
              <a:ext uri="{FF2B5EF4-FFF2-40B4-BE49-F238E27FC236}">
                <a16:creationId xmlns:a16="http://schemas.microsoft.com/office/drawing/2014/main" id="{42DD1B28-474B-4495-BC5F-6695E181B879}"/>
              </a:ext>
            </a:extLst>
          </p:cNvPr>
          <p:cNvSpPr>
            <a:spLocks noGrp="1"/>
          </p:cNvSpPr>
          <p:nvPr>
            <p:ph type="sldNum" sz="quarter" idx="28"/>
          </p:nvPr>
        </p:nvSpPr>
        <p:spPr/>
        <p:txBody>
          <a:bodyPr/>
          <a:lstStyle/>
          <a:p>
            <a:pPr>
              <a:defRPr/>
            </a:pPr>
            <a:fld id="{2006A14E-698D-45CB-BF31-B6A63CF7B776}" type="slidenum">
              <a:rPr lang="en-CA" smtClean="0"/>
              <a:pPr>
                <a:defRPr/>
              </a:pPr>
              <a:t>‹#›</a:t>
            </a:fld>
            <a:endParaRPr lang="en-CA" dirty="0"/>
          </a:p>
        </p:txBody>
      </p:sp>
    </p:spTree>
    <p:extLst>
      <p:ext uri="{BB962C8B-B14F-4D97-AF65-F5344CB8AC3E}">
        <p14:creationId xmlns:p14="http://schemas.microsoft.com/office/powerpoint/2010/main" val="2713952933"/>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block + text block + blue message box">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3529AAA8-5EB7-4306-8B21-7A6350F46F1E}"/>
              </a:ext>
            </a:extLst>
          </p:cNvPr>
          <p:cNvSpPr>
            <a:spLocks noGrp="1"/>
          </p:cNvSpPr>
          <p:nvPr>
            <p:ph idx="1" hasCustomPrompt="1"/>
          </p:nvPr>
        </p:nvSpPr>
        <p:spPr>
          <a:xfrm>
            <a:off x="395287" y="1238402"/>
            <a:ext cx="8366760" cy="2594011"/>
          </a:xfrm>
        </p:spPr>
        <p:txBody>
          <a:bodyPr/>
          <a:lstStyle>
            <a:lvl1pPr marL="169069" marR="0" indent="-169069" algn="l" defTabSz="342900" rtl="0" eaLnBrk="1" fontAlgn="base" latinLnBrk="0" hangingPunct="1">
              <a:lnSpc>
                <a:spcPct val="100000"/>
              </a:lnSpc>
              <a:spcBef>
                <a:spcPts val="1200"/>
              </a:spcBef>
              <a:spcAft>
                <a:spcPct val="0"/>
              </a:spcAft>
              <a:buClrTx/>
              <a:buSzTx/>
              <a:buFont typeface="Arial" pitchFamily="34" charset="0"/>
              <a:buChar char="•"/>
              <a:tabLst/>
              <a:defRPr/>
            </a:lvl1pPr>
            <a:lvl2pPr marL="310500" marR="0" indent="-137160" algn="l" defTabSz="342900" rtl="0" eaLnBrk="1" fontAlgn="base" latinLnBrk="0" hangingPunct="1">
              <a:lnSpc>
                <a:spcPct val="100000"/>
              </a:lnSpc>
              <a:spcBef>
                <a:spcPts val="400"/>
              </a:spcBef>
              <a:spcAft>
                <a:spcPct val="0"/>
              </a:spcAft>
              <a:buClrTx/>
              <a:buSzTx/>
              <a:buFont typeface="Arial" pitchFamily="34" charset="0"/>
              <a:buChar char="•"/>
              <a:tabLst/>
              <a:defRPr/>
            </a:lvl2pPr>
            <a:lvl3pPr marL="415800" marR="0" indent="-102870" algn="l" defTabSz="342900" rtl="0" eaLnBrk="1" fontAlgn="base" latinLnBrk="0" hangingPunct="1">
              <a:lnSpc>
                <a:spcPct val="100000"/>
              </a:lnSpc>
              <a:spcBef>
                <a:spcPts val="200"/>
              </a:spcBef>
              <a:spcAft>
                <a:spcPct val="0"/>
              </a:spcAft>
              <a:buClrTx/>
              <a:buSzTx/>
              <a:buFont typeface="Arial" pitchFamily="34" charset="0"/>
              <a:buChar char="•"/>
              <a:tabLst/>
              <a:defRPr/>
            </a:lvl3pPr>
          </a:lstStyle>
          <a:p>
            <a:pPr lvl="0"/>
            <a:r>
              <a:rPr lang="en-CA" noProof="0" dirty="0"/>
              <a:t>First level</a:t>
            </a:r>
          </a:p>
          <a:p>
            <a:pPr lvl="1"/>
            <a:r>
              <a:rPr lang="en-CA" noProof="0" dirty="0"/>
              <a:t>Second level</a:t>
            </a:r>
          </a:p>
          <a:p>
            <a:pPr lvl="2"/>
            <a:r>
              <a:rPr lang="en-CA" noProof="0" dirty="0"/>
              <a:t>Third level</a:t>
            </a:r>
          </a:p>
          <a:p>
            <a:pPr lvl="0"/>
            <a:endParaRPr lang="en-CA" noProof="0" dirty="0"/>
          </a:p>
        </p:txBody>
      </p:sp>
      <p:sp>
        <p:nvSpPr>
          <p:cNvPr id="8" name="Text Placeholder 7"/>
          <p:cNvSpPr>
            <a:spLocks noGrp="1"/>
          </p:cNvSpPr>
          <p:nvPr>
            <p:ph type="body" sz="quarter" idx="13" hasCustomPrompt="1"/>
          </p:nvPr>
        </p:nvSpPr>
        <p:spPr>
          <a:xfrm>
            <a:off x="395287" y="3980999"/>
            <a:ext cx="8367713" cy="1219200"/>
          </a:xfrm>
        </p:spPr>
        <p:txBody>
          <a:bodyPr/>
          <a:lstStyle>
            <a:lvl1pPr>
              <a:spcBef>
                <a:spcPts val="800"/>
              </a:spcBef>
              <a:defRPr/>
            </a:lvl1pPr>
          </a:lstStyle>
          <a:p>
            <a:pPr lvl="0"/>
            <a:r>
              <a:rPr lang="en-CA" noProof="0" dirty="0"/>
              <a:t>First level</a:t>
            </a:r>
          </a:p>
          <a:p>
            <a:pPr lvl="1"/>
            <a:r>
              <a:rPr lang="en-CA" noProof="0" dirty="0"/>
              <a:t>Second level</a:t>
            </a:r>
          </a:p>
          <a:p>
            <a:pPr lvl="2"/>
            <a:r>
              <a:rPr lang="en-CA" noProof="0" dirty="0"/>
              <a:t>Third level</a:t>
            </a:r>
          </a:p>
        </p:txBody>
      </p:sp>
      <p:sp>
        <p:nvSpPr>
          <p:cNvPr id="3" name="Title 2"/>
          <p:cNvSpPr>
            <a:spLocks noGrp="1"/>
          </p:cNvSpPr>
          <p:nvPr>
            <p:ph type="title" hasCustomPrompt="1"/>
          </p:nvPr>
        </p:nvSpPr>
        <p:spPr/>
        <p:txBody>
          <a:bodyPr/>
          <a:lstStyle>
            <a:lvl1pPr>
              <a:defRPr/>
            </a:lvl1pPr>
          </a:lstStyle>
          <a:p>
            <a:r>
              <a:rPr lang="en-CA" noProof="0" dirty="0"/>
              <a:t>Click to add title </a:t>
            </a:r>
            <a:endParaRPr lang="en-US" dirty="0"/>
          </a:p>
        </p:txBody>
      </p:sp>
      <p:sp>
        <p:nvSpPr>
          <p:cNvPr id="10" name="Text Placeholder 8"/>
          <p:cNvSpPr>
            <a:spLocks noGrp="1"/>
          </p:cNvSpPr>
          <p:nvPr>
            <p:ph type="body" sz="quarter" idx="14" hasCustomPrompt="1"/>
          </p:nvPr>
        </p:nvSpPr>
        <p:spPr>
          <a:xfrm>
            <a:off x="395288" y="5400000"/>
            <a:ext cx="8366760" cy="621792"/>
          </a:xfrm>
          <a:prstGeom prst="roundRect">
            <a:avLst/>
          </a:prstGeom>
          <a:solidFill>
            <a:schemeClr val="tx2"/>
          </a:solidFill>
        </p:spPr>
        <p:txBody>
          <a:bodyPr lIns="108000" rIns="108000" anchor="ctr"/>
          <a:lstStyle>
            <a:lvl1pPr marL="0" indent="0" algn="ctr">
              <a:buNone/>
              <a:defRPr b="1" baseline="0">
                <a:solidFill>
                  <a:schemeClr val="bg1"/>
                </a:solidFill>
              </a:defRPr>
            </a:lvl1pPr>
            <a:lvl2pPr marL="205740" indent="0">
              <a:buNone/>
              <a:defRPr/>
            </a:lvl2pPr>
            <a:lvl3pPr marL="377190" indent="0">
              <a:buNone/>
              <a:defRPr/>
            </a:lvl3pPr>
            <a:lvl4pPr marL="808435" indent="0">
              <a:buNone/>
              <a:defRPr/>
            </a:lvl4pPr>
            <a:lvl5pPr marL="1075134" indent="0">
              <a:buNone/>
              <a:defRPr/>
            </a:lvl5pPr>
          </a:lstStyle>
          <a:p>
            <a:pPr lvl="0"/>
            <a:r>
              <a:rPr lang="en-CA" noProof="0" dirty="0"/>
              <a:t>Message box</a:t>
            </a:r>
          </a:p>
        </p:txBody>
      </p:sp>
      <p:sp>
        <p:nvSpPr>
          <p:cNvPr id="2" name="Espace réservé du pied de page 1">
            <a:extLst>
              <a:ext uri="{FF2B5EF4-FFF2-40B4-BE49-F238E27FC236}">
                <a16:creationId xmlns:a16="http://schemas.microsoft.com/office/drawing/2014/main" id="{1754A83A-5AE1-4DFF-9AF2-BF7948014A0F}"/>
              </a:ext>
            </a:extLst>
          </p:cNvPr>
          <p:cNvSpPr>
            <a:spLocks noGrp="1"/>
          </p:cNvSpPr>
          <p:nvPr>
            <p:ph type="ftr" sz="quarter" idx="15"/>
          </p:nvPr>
        </p:nvSpPr>
        <p:spPr/>
        <p:txBody>
          <a:bodyPr/>
          <a:lstStyle/>
          <a:p>
            <a:pPr>
              <a:defRPr/>
            </a:pPr>
            <a:r>
              <a:rPr lang="en-US" dirty="0" smtClean="0"/>
              <a:t>   </a:t>
            </a:r>
            <a:r>
              <a:rPr lang="en-US" dirty="0"/>
              <a:t>|  </a:t>
            </a:r>
            <a:r>
              <a:rPr lang="en-US" dirty="0" smtClean="0"/>
              <a:t>2019 08 13  </a:t>
            </a:r>
            <a:r>
              <a:rPr lang="en-US" dirty="0"/>
              <a:t>|  CONFIDENTIAL</a:t>
            </a:r>
            <a:endParaRPr lang="en-CA" dirty="0"/>
          </a:p>
        </p:txBody>
      </p:sp>
      <p:sp>
        <p:nvSpPr>
          <p:cNvPr id="4" name="Espace réservé du numéro de diapositive 3">
            <a:extLst>
              <a:ext uri="{FF2B5EF4-FFF2-40B4-BE49-F238E27FC236}">
                <a16:creationId xmlns:a16="http://schemas.microsoft.com/office/drawing/2014/main" id="{832EFBB2-1457-4128-AACA-7465A5B3A141}"/>
              </a:ext>
            </a:extLst>
          </p:cNvPr>
          <p:cNvSpPr>
            <a:spLocks noGrp="1"/>
          </p:cNvSpPr>
          <p:nvPr>
            <p:ph type="sldNum" sz="quarter" idx="16"/>
          </p:nvPr>
        </p:nvSpPr>
        <p:spPr/>
        <p:txBody>
          <a:bodyPr/>
          <a:lstStyle/>
          <a:p>
            <a:pPr>
              <a:defRPr/>
            </a:pPr>
            <a:fld id="{2006A14E-698D-45CB-BF31-B6A63CF7B776}" type="slidenum">
              <a:rPr lang="en-CA" smtClean="0"/>
              <a:pPr>
                <a:defRPr/>
              </a:pPr>
              <a:t>‹#›</a:t>
            </a:fld>
            <a:endParaRPr lang="en-CA" dirty="0"/>
          </a:p>
        </p:txBody>
      </p:sp>
    </p:spTree>
    <p:extLst>
      <p:ext uri="{BB962C8B-B14F-4D97-AF65-F5344CB8AC3E}">
        <p14:creationId xmlns:p14="http://schemas.microsoft.com/office/powerpoint/2010/main" val="148699181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horizontal blocks">
    <p:spTree>
      <p:nvGrpSpPr>
        <p:cNvPr id="1" name=""/>
        <p:cNvGrpSpPr/>
        <p:nvPr/>
      </p:nvGrpSpPr>
      <p:grpSpPr>
        <a:xfrm>
          <a:off x="0" y="0"/>
          <a:ext cx="0" cy="0"/>
          <a:chOff x="0" y="0"/>
          <a:chExt cx="0" cy="0"/>
        </a:xfrm>
      </p:grpSpPr>
      <p:sp>
        <p:nvSpPr>
          <p:cNvPr id="22" name="Text Placeholder 15"/>
          <p:cNvSpPr>
            <a:spLocks noGrp="1"/>
          </p:cNvSpPr>
          <p:nvPr>
            <p:ph type="body" sz="quarter" idx="15" hasCustomPrompt="1"/>
          </p:nvPr>
        </p:nvSpPr>
        <p:spPr>
          <a:xfrm>
            <a:off x="2269807" y="1239837"/>
            <a:ext cx="6492240" cy="1439404"/>
          </a:xfrm>
          <a:prstGeom prst="rect">
            <a:avLst/>
          </a:prstGeom>
          <a:solidFill>
            <a:schemeClr val="accent6"/>
          </a:solidFill>
        </p:spPr>
        <p:txBody>
          <a:bodyPr lIns="137160" tIns="182880" anchor="t" anchorCtr="0">
            <a:normAutofit/>
          </a:bodyPr>
          <a:lstStyle>
            <a:lvl1pPr marL="129779" indent="-129779">
              <a:spcBef>
                <a:spcPts val="800"/>
              </a:spcBef>
              <a:defRPr sz="1600"/>
            </a:lvl1pPr>
            <a:lvl2pPr marL="251100" indent="-117872">
              <a:defRPr sz="1400"/>
            </a:lvl2pPr>
            <a:lvl3pPr marL="356400">
              <a:defRPr sz="1200"/>
            </a:lvl3pPr>
          </a:lstStyle>
          <a:p>
            <a:pPr lvl="0"/>
            <a:r>
              <a:rPr lang="en-CA" noProof="0" dirty="0"/>
              <a:t>First level</a:t>
            </a:r>
          </a:p>
          <a:p>
            <a:pPr lvl="1"/>
            <a:r>
              <a:rPr lang="en-CA" noProof="0" dirty="0"/>
              <a:t>Second level</a:t>
            </a:r>
          </a:p>
          <a:p>
            <a:pPr lvl="2"/>
            <a:r>
              <a:rPr lang="en-CA" noProof="0" dirty="0"/>
              <a:t>Third level</a:t>
            </a:r>
          </a:p>
        </p:txBody>
      </p:sp>
      <p:sp>
        <p:nvSpPr>
          <p:cNvPr id="31" name="Text Placeholder 15"/>
          <p:cNvSpPr>
            <a:spLocks noGrp="1"/>
          </p:cNvSpPr>
          <p:nvPr>
            <p:ph type="body" sz="quarter" idx="16" hasCustomPrompt="1"/>
          </p:nvPr>
        </p:nvSpPr>
        <p:spPr>
          <a:xfrm>
            <a:off x="2269807" y="2794616"/>
            <a:ext cx="6492240" cy="1439404"/>
          </a:xfrm>
          <a:prstGeom prst="rect">
            <a:avLst/>
          </a:prstGeom>
          <a:solidFill>
            <a:schemeClr val="accent6"/>
          </a:solidFill>
        </p:spPr>
        <p:txBody>
          <a:bodyPr lIns="137160" tIns="182880" anchor="t" anchorCtr="0">
            <a:normAutofit/>
          </a:bodyPr>
          <a:lstStyle>
            <a:lvl1pPr marL="129779" indent="-129779">
              <a:spcBef>
                <a:spcPts val="800"/>
              </a:spcBef>
              <a:defRPr sz="1600"/>
            </a:lvl1pPr>
            <a:lvl2pPr marL="251100" indent="-117872">
              <a:defRPr sz="1400"/>
            </a:lvl2pPr>
            <a:lvl3pPr marL="356400">
              <a:defRPr sz="1200"/>
            </a:lvl3pPr>
          </a:lstStyle>
          <a:p>
            <a:pPr lvl="0"/>
            <a:r>
              <a:rPr lang="en-CA" noProof="0" dirty="0"/>
              <a:t>First level</a:t>
            </a:r>
          </a:p>
          <a:p>
            <a:pPr lvl="1"/>
            <a:r>
              <a:rPr lang="en-CA" noProof="0" dirty="0"/>
              <a:t>Second level</a:t>
            </a:r>
          </a:p>
          <a:p>
            <a:pPr lvl="2"/>
            <a:r>
              <a:rPr lang="en-CA" noProof="0" dirty="0"/>
              <a:t>Third level</a:t>
            </a:r>
          </a:p>
        </p:txBody>
      </p:sp>
      <p:sp>
        <p:nvSpPr>
          <p:cNvPr id="32" name="Text Placeholder 15"/>
          <p:cNvSpPr>
            <a:spLocks noGrp="1"/>
          </p:cNvSpPr>
          <p:nvPr>
            <p:ph type="body" sz="quarter" idx="17" hasCustomPrompt="1"/>
          </p:nvPr>
        </p:nvSpPr>
        <p:spPr>
          <a:xfrm>
            <a:off x="2269807" y="4349396"/>
            <a:ext cx="6492240" cy="1439404"/>
          </a:xfrm>
          <a:prstGeom prst="rect">
            <a:avLst/>
          </a:prstGeom>
          <a:solidFill>
            <a:schemeClr val="accent6"/>
          </a:solidFill>
        </p:spPr>
        <p:txBody>
          <a:bodyPr lIns="137160" tIns="182880" anchor="t" anchorCtr="0">
            <a:normAutofit/>
          </a:bodyPr>
          <a:lstStyle>
            <a:lvl1pPr marL="129779" indent="-129779">
              <a:spcBef>
                <a:spcPts val="800"/>
              </a:spcBef>
              <a:defRPr sz="1600"/>
            </a:lvl1pPr>
            <a:lvl2pPr marL="251100" indent="-117872">
              <a:defRPr sz="1400"/>
            </a:lvl2pPr>
            <a:lvl3pPr marL="356400">
              <a:defRPr sz="1200"/>
            </a:lvl3pPr>
          </a:lstStyle>
          <a:p>
            <a:pPr lvl="0"/>
            <a:r>
              <a:rPr lang="en-CA" noProof="0" dirty="0"/>
              <a:t>First level</a:t>
            </a:r>
          </a:p>
          <a:p>
            <a:pPr lvl="1"/>
            <a:r>
              <a:rPr lang="en-CA" noProof="0" dirty="0"/>
              <a:t>Second level</a:t>
            </a:r>
          </a:p>
          <a:p>
            <a:pPr lvl="2"/>
            <a:r>
              <a:rPr lang="en-CA" noProof="0" dirty="0"/>
              <a:t>Third level</a:t>
            </a:r>
          </a:p>
        </p:txBody>
      </p:sp>
      <p:sp>
        <p:nvSpPr>
          <p:cNvPr id="3" name="Title 2"/>
          <p:cNvSpPr>
            <a:spLocks noGrp="1"/>
          </p:cNvSpPr>
          <p:nvPr>
            <p:ph type="title" hasCustomPrompt="1"/>
          </p:nvPr>
        </p:nvSpPr>
        <p:spPr>
          <a:xfrm>
            <a:off x="395287" y="122238"/>
            <a:ext cx="8366760" cy="869950"/>
          </a:xfrm>
        </p:spPr>
        <p:txBody>
          <a:bodyPr/>
          <a:lstStyle>
            <a:lvl1pPr>
              <a:defRPr/>
            </a:lvl1pPr>
          </a:lstStyle>
          <a:p>
            <a:r>
              <a:rPr lang="en-CA" noProof="0"/>
              <a:t>Click to add title</a:t>
            </a:r>
          </a:p>
        </p:txBody>
      </p:sp>
      <p:sp>
        <p:nvSpPr>
          <p:cNvPr id="17" name="Text Placeholder 9"/>
          <p:cNvSpPr>
            <a:spLocks noGrp="1"/>
          </p:cNvSpPr>
          <p:nvPr>
            <p:ph type="body" sz="quarter" idx="22" hasCustomPrompt="1"/>
          </p:nvPr>
        </p:nvSpPr>
        <p:spPr>
          <a:xfrm>
            <a:off x="395288" y="1239837"/>
            <a:ext cx="1773095" cy="1439404"/>
          </a:xfrm>
          <a:prstGeom prst="rect">
            <a:avLst/>
          </a:prstGeom>
          <a:solidFill>
            <a:schemeClr val="accent1"/>
          </a:solidFill>
          <a:ln>
            <a:noFill/>
          </a:ln>
        </p:spPr>
        <p:txBody>
          <a:bodyPr lIns="108000" tIns="183600" rIns="72000" anchor="t" anchorCtr="0">
            <a:normAutofit/>
          </a:bodyPr>
          <a:lstStyle>
            <a:lvl1pPr marL="0" indent="0" algn="l">
              <a:buNone/>
              <a:defRPr sz="1600" b="1">
                <a:solidFill>
                  <a:schemeClr val="bg1"/>
                </a:solidFill>
              </a:defRPr>
            </a:lvl1pPr>
          </a:lstStyle>
          <a:p>
            <a:pPr lvl="0"/>
            <a:r>
              <a:rPr lang="en-CA" noProof="0" dirty="0"/>
              <a:t>Click to add title</a:t>
            </a:r>
          </a:p>
        </p:txBody>
      </p:sp>
      <p:sp>
        <p:nvSpPr>
          <p:cNvPr id="18" name="Text Placeholder 9"/>
          <p:cNvSpPr>
            <a:spLocks noGrp="1"/>
          </p:cNvSpPr>
          <p:nvPr>
            <p:ph type="body" sz="quarter" idx="23" hasCustomPrompt="1"/>
          </p:nvPr>
        </p:nvSpPr>
        <p:spPr>
          <a:xfrm>
            <a:off x="395288" y="2794616"/>
            <a:ext cx="1773095" cy="1439404"/>
          </a:xfrm>
          <a:prstGeom prst="rect">
            <a:avLst/>
          </a:prstGeom>
          <a:solidFill>
            <a:schemeClr val="accent1"/>
          </a:solidFill>
          <a:ln>
            <a:noFill/>
          </a:ln>
        </p:spPr>
        <p:txBody>
          <a:bodyPr lIns="108000" tIns="183600" rIns="72000" anchor="t" anchorCtr="0">
            <a:normAutofit/>
          </a:bodyPr>
          <a:lstStyle>
            <a:lvl1pPr marL="0" indent="0" algn="l">
              <a:buNone/>
              <a:defRPr sz="1600" b="1">
                <a:solidFill>
                  <a:schemeClr val="bg1"/>
                </a:solidFill>
              </a:defRPr>
            </a:lvl1pPr>
          </a:lstStyle>
          <a:p>
            <a:pPr lvl="0"/>
            <a:r>
              <a:rPr lang="en-CA" noProof="0" dirty="0"/>
              <a:t>Click to add title</a:t>
            </a:r>
          </a:p>
        </p:txBody>
      </p:sp>
      <p:sp>
        <p:nvSpPr>
          <p:cNvPr id="19" name="Text Placeholder 9"/>
          <p:cNvSpPr>
            <a:spLocks noGrp="1"/>
          </p:cNvSpPr>
          <p:nvPr>
            <p:ph type="body" sz="quarter" idx="24" hasCustomPrompt="1"/>
          </p:nvPr>
        </p:nvSpPr>
        <p:spPr>
          <a:xfrm>
            <a:off x="395288" y="4349396"/>
            <a:ext cx="1773095" cy="1439404"/>
          </a:xfrm>
          <a:prstGeom prst="rect">
            <a:avLst/>
          </a:prstGeom>
          <a:solidFill>
            <a:schemeClr val="accent1"/>
          </a:solidFill>
          <a:ln>
            <a:noFill/>
          </a:ln>
        </p:spPr>
        <p:txBody>
          <a:bodyPr lIns="108000" tIns="183600" rIns="72000" anchor="t" anchorCtr="0">
            <a:normAutofit/>
          </a:bodyPr>
          <a:lstStyle>
            <a:lvl1pPr marL="0" indent="0" algn="l">
              <a:buNone/>
              <a:defRPr sz="1600" b="1">
                <a:solidFill>
                  <a:schemeClr val="bg1"/>
                </a:solidFill>
              </a:defRPr>
            </a:lvl1pPr>
          </a:lstStyle>
          <a:p>
            <a:pPr lvl="0"/>
            <a:r>
              <a:rPr lang="en-CA" noProof="0" dirty="0"/>
              <a:t>Click to add title</a:t>
            </a:r>
          </a:p>
        </p:txBody>
      </p:sp>
      <p:sp>
        <p:nvSpPr>
          <p:cNvPr id="5" name="Espace réservé du pied de page 4">
            <a:extLst>
              <a:ext uri="{FF2B5EF4-FFF2-40B4-BE49-F238E27FC236}">
                <a16:creationId xmlns:a16="http://schemas.microsoft.com/office/drawing/2014/main" id="{C88989CF-B9FF-4BEA-8382-DEF0288E51FD}"/>
              </a:ext>
            </a:extLst>
          </p:cNvPr>
          <p:cNvSpPr>
            <a:spLocks noGrp="1"/>
          </p:cNvSpPr>
          <p:nvPr>
            <p:ph type="ftr" sz="quarter" idx="25"/>
          </p:nvPr>
        </p:nvSpPr>
        <p:spPr/>
        <p:txBody>
          <a:bodyPr/>
          <a:lstStyle/>
          <a:p>
            <a:pPr>
              <a:defRPr/>
            </a:pPr>
            <a:r>
              <a:rPr lang="en-US" dirty="0" smtClean="0"/>
              <a:t>   </a:t>
            </a:r>
            <a:r>
              <a:rPr lang="en-US" dirty="0"/>
              <a:t>|  </a:t>
            </a:r>
            <a:r>
              <a:rPr lang="en-US" dirty="0" smtClean="0"/>
              <a:t>2019 08 13  </a:t>
            </a:r>
            <a:r>
              <a:rPr lang="en-US" dirty="0"/>
              <a:t>|  CONFIDENTIAL</a:t>
            </a:r>
            <a:endParaRPr lang="en-CA" dirty="0"/>
          </a:p>
        </p:txBody>
      </p:sp>
      <p:sp>
        <p:nvSpPr>
          <p:cNvPr id="6" name="Espace réservé du numéro de diapositive 5">
            <a:extLst>
              <a:ext uri="{FF2B5EF4-FFF2-40B4-BE49-F238E27FC236}">
                <a16:creationId xmlns:a16="http://schemas.microsoft.com/office/drawing/2014/main" id="{04330B4A-E80A-4335-8FC0-4367F811FDA3}"/>
              </a:ext>
            </a:extLst>
          </p:cNvPr>
          <p:cNvSpPr>
            <a:spLocks noGrp="1"/>
          </p:cNvSpPr>
          <p:nvPr>
            <p:ph type="sldNum" sz="quarter" idx="26"/>
          </p:nvPr>
        </p:nvSpPr>
        <p:spPr/>
        <p:txBody>
          <a:bodyPr/>
          <a:lstStyle/>
          <a:p>
            <a:pPr>
              <a:defRPr/>
            </a:pPr>
            <a:fld id="{2006A14E-698D-45CB-BF31-B6A63CF7B776}" type="slidenum">
              <a:rPr lang="en-CA" smtClean="0"/>
              <a:pPr>
                <a:defRPr/>
              </a:pPr>
              <a:t>‹#›</a:t>
            </a:fld>
            <a:endParaRPr lang="en-CA" dirty="0"/>
          </a:p>
        </p:txBody>
      </p:sp>
    </p:spTree>
    <p:extLst>
      <p:ext uri="{BB962C8B-B14F-4D97-AF65-F5344CB8AC3E}">
        <p14:creationId xmlns:p14="http://schemas.microsoft.com/office/powerpoint/2010/main" val="103639376"/>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horizontal blocks with blue message box">
    <p:spTree>
      <p:nvGrpSpPr>
        <p:cNvPr id="1" name=""/>
        <p:cNvGrpSpPr/>
        <p:nvPr/>
      </p:nvGrpSpPr>
      <p:grpSpPr>
        <a:xfrm>
          <a:off x="0" y="0"/>
          <a:ext cx="0" cy="0"/>
          <a:chOff x="0" y="0"/>
          <a:chExt cx="0" cy="0"/>
        </a:xfrm>
      </p:grpSpPr>
      <p:sp>
        <p:nvSpPr>
          <p:cNvPr id="26" name="Text Placeholder 15">
            <a:extLst>
              <a:ext uri="{FF2B5EF4-FFF2-40B4-BE49-F238E27FC236}">
                <a16:creationId xmlns:a16="http://schemas.microsoft.com/office/drawing/2014/main" id="{E39A3DE1-4D4E-43E0-9EDE-8A2361C9425A}"/>
              </a:ext>
            </a:extLst>
          </p:cNvPr>
          <p:cNvSpPr>
            <a:spLocks noGrp="1"/>
          </p:cNvSpPr>
          <p:nvPr>
            <p:ph type="body" sz="quarter" idx="17" hasCustomPrompt="1"/>
          </p:nvPr>
        </p:nvSpPr>
        <p:spPr>
          <a:xfrm>
            <a:off x="2270700" y="3954266"/>
            <a:ext cx="6492240" cy="1247791"/>
          </a:xfrm>
          <a:prstGeom prst="rect">
            <a:avLst/>
          </a:prstGeom>
          <a:solidFill>
            <a:schemeClr val="accent6"/>
          </a:solidFill>
        </p:spPr>
        <p:txBody>
          <a:bodyPr lIns="137160" tIns="182880" anchor="t" anchorCtr="0">
            <a:normAutofit/>
          </a:bodyPr>
          <a:lstStyle>
            <a:lvl1pPr marL="129779" indent="-129779">
              <a:spcBef>
                <a:spcPts val="800"/>
              </a:spcBef>
              <a:defRPr sz="1600"/>
            </a:lvl1pPr>
            <a:lvl2pPr marL="251100" indent="-117872">
              <a:defRPr sz="1400"/>
            </a:lvl2pPr>
            <a:lvl3pPr marL="356400">
              <a:defRPr sz="1200"/>
            </a:lvl3pPr>
          </a:lstStyle>
          <a:p>
            <a:pPr lvl="0"/>
            <a:r>
              <a:rPr lang="en-CA" noProof="0" dirty="0"/>
              <a:t>First level</a:t>
            </a:r>
          </a:p>
          <a:p>
            <a:pPr lvl="1"/>
            <a:r>
              <a:rPr lang="en-CA" noProof="0" dirty="0"/>
              <a:t>Second level</a:t>
            </a:r>
          </a:p>
          <a:p>
            <a:pPr lvl="2"/>
            <a:r>
              <a:rPr lang="en-CA" noProof="0" dirty="0"/>
              <a:t>Third level</a:t>
            </a:r>
          </a:p>
        </p:txBody>
      </p:sp>
      <p:sp>
        <p:nvSpPr>
          <p:cNvPr id="27" name="Text Placeholder 9">
            <a:extLst>
              <a:ext uri="{FF2B5EF4-FFF2-40B4-BE49-F238E27FC236}">
                <a16:creationId xmlns:a16="http://schemas.microsoft.com/office/drawing/2014/main" id="{2771E413-E197-4015-9885-84B2B0FF458A}"/>
              </a:ext>
            </a:extLst>
          </p:cNvPr>
          <p:cNvSpPr>
            <a:spLocks noGrp="1"/>
          </p:cNvSpPr>
          <p:nvPr>
            <p:ph type="body" sz="quarter" idx="29" hasCustomPrompt="1"/>
          </p:nvPr>
        </p:nvSpPr>
        <p:spPr>
          <a:xfrm>
            <a:off x="394201" y="3954266"/>
            <a:ext cx="1773095" cy="1247791"/>
          </a:xfrm>
          <a:prstGeom prst="rect">
            <a:avLst/>
          </a:prstGeom>
          <a:solidFill>
            <a:schemeClr val="accent1"/>
          </a:solidFill>
          <a:ln>
            <a:noFill/>
          </a:ln>
        </p:spPr>
        <p:txBody>
          <a:bodyPr lIns="108000" tIns="183600" rIns="72000" anchor="t" anchorCtr="0">
            <a:normAutofit/>
          </a:bodyPr>
          <a:lstStyle>
            <a:lvl1pPr marL="0" indent="0" algn="l">
              <a:buNone/>
              <a:defRPr sz="1600" b="1">
                <a:solidFill>
                  <a:schemeClr val="bg1"/>
                </a:solidFill>
              </a:defRPr>
            </a:lvl1pPr>
          </a:lstStyle>
          <a:p>
            <a:pPr lvl="0"/>
            <a:r>
              <a:rPr lang="en-CA" noProof="0" dirty="0"/>
              <a:t>Click to add title</a:t>
            </a:r>
          </a:p>
        </p:txBody>
      </p:sp>
      <p:sp>
        <p:nvSpPr>
          <p:cNvPr id="20" name="Text Placeholder 15">
            <a:extLst>
              <a:ext uri="{FF2B5EF4-FFF2-40B4-BE49-F238E27FC236}">
                <a16:creationId xmlns:a16="http://schemas.microsoft.com/office/drawing/2014/main" id="{2C6506BA-DB2B-4965-9CF3-6A9152627B52}"/>
              </a:ext>
            </a:extLst>
          </p:cNvPr>
          <p:cNvSpPr>
            <a:spLocks noGrp="1"/>
          </p:cNvSpPr>
          <p:nvPr>
            <p:ph type="body" sz="quarter" idx="16" hasCustomPrompt="1"/>
          </p:nvPr>
        </p:nvSpPr>
        <p:spPr>
          <a:xfrm>
            <a:off x="2270700" y="2597756"/>
            <a:ext cx="6492240" cy="1247791"/>
          </a:xfrm>
          <a:prstGeom prst="rect">
            <a:avLst/>
          </a:prstGeom>
          <a:solidFill>
            <a:schemeClr val="accent6"/>
          </a:solidFill>
        </p:spPr>
        <p:txBody>
          <a:bodyPr lIns="137160" tIns="182880" anchor="t" anchorCtr="0">
            <a:normAutofit/>
          </a:bodyPr>
          <a:lstStyle>
            <a:lvl1pPr marL="129779" indent="-129779">
              <a:spcBef>
                <a:spcPts val="800"/>
              </a:spcBef>
              <a:defRPr sz="1600"/>
            </a:lvl1pPr>
            <a:lvl2pPr marL="251100" indent="-117872">
              <a:defRPr sz="1400"/>
            </a:lvl2pPr>
            <a:lvl3pPr marL="356400">
              <a:defRPr sz="1200"/>
            </a:lvl3pPr>
          </a:lstStyle>
          <a:p>
            <a:pPr lvl="0"/>
            <a:r>
              <a:rPr lang="en-CA" noProof="0" dirty="0"/>
              <a:t>First level</a:t>
            </a:r>
          </a:p>
          <a:p>
            <a:pPr lvl="1"/>
            <a:r>
              <a:rPr lang="en-CA" noProof="0" dirty="0"/>
              <a:t>Second level</a:t>
            </a:r>
          </a:p>
          <a:p>
            <a:pPr lvl="2"/>
            <a:r>
              <a:rPr lang="en-CA" noProof="0" dirty="0"/>
              <a:t>Third level</a:t>
            </a:r>
          </a:p>
        </p:txBody>
      </p:sp>
      <p:sp>
        <p:nvSpPr>
          <p:cNvPr id="25" name="Text Placeholder 9">
            <a:extLst>
              <a:ext uri="{FF2B5EF4-FFF2-40B4-BE49-F238E27FC236}">
                <a16:creationId xmlns:a16="http://schemas.microsoft.com/office/drawing/2014/main" id="{710C8EB3-F730-4FE8-9963-9E0C9B139798}"/>
              </a:ext>
            </a:extLst>
          </p:cNvPr>
          <p:cNvSpPr>
            <a:spLocks noGrp="1"/>
          </p:cNvSpPr>
          <p:nvPr>
            <p:ph type="body" sz="quarter" idx="28" hasCustomPrompt="1"/>
          </p:nvPr>
        </p:nvSpPr>
        <p:spPr>
          <a:xfrm>
            <a:off x="394201" y="2597756"/>
            <a:ext cx="1773095" cy="1247791"/>
          </a:xfrm>
          <a:prstGeom prst="rect">
            <a:avLst/>
          </a:prstGeom>
          <a:solidFill>
            <a:schemeClr val="accent1"/>
          </a:solidFill>
          <a:ln>
            <a:noFill/>
          </a:ln>
        </p:spPr>
        <p:txBody>
          <a:bodyPr lIns="108000" tIns="183600" rIns="72000" anchor="t" anchorCtr="0">
            <a:normAutofit/>
          </a:bodyPr>
          <a:lstStyle>
            <a:lvl1pPr marL="0" indent="0" algn="l">
              <a:buNone/>
              <a:defRPr sz="1600" b="1">
                <a:solidFill>
                  <a:schemeClr val="bg1"/>
                </a:solidFill>
              </a:defRPr>
            </a:lvl1pPr>
          </a:lstStyle>
          <a:p>
            <a:pPr lvl="0"/>
            <a:r>
              <a:rPr lang="en-CA" noProof="0" dirty="0"/>
              <a:t>Click to add title</a:t>
            </a:r>
          </a:p>
        </p:txBody>
      </p:sp>
      <p:sp>
        <p:nvSpPr>
          <p:cNvPr id="16" name="Text Placeholder 15">
            <a:extLst>
              <a:ext uri="{FF2B5EF4-FFF2-40B4-BE49-F238E27FC236}">
                <a16:creationId xmlns:a16="http://schemas.microsoft.com/office/drawing/2014/main" id="{6E6BCB82-830F-418D-A233-3ECAAA48735D}"/>
              </a:ext>
            </a:extLst>
          </p:cNvPr>
          <p:cNvSpPr>
            <a:spLocks noGrp="1"/>
          </p:cNvSpPr>
          <p:nvPr>
            <p:ph type="body" sz="quarter" idx="15" hasCustomPrompt="1"/>
          </p:nvPr>
        </p:nvSpPr>
        <p:spPr>
          <a:xfrm>
            <a:off x="2269807" y="1239837"/>
            <a:ext cx="6492240" cy="1249200"/>
          </a:xfrm>
          <a:prstGeom prst="rect">
            <a:avLst/>
          </a:prstGeom>
          <a:solidFill>
            <a:schemeClr val="accent6"/>
          </a:solidFill>
        </p:spPr>
        <p:txBody>
          <a:bodyPr lIns="137160" tIns="182880" anchor="t" anchorCtr="0">
            <a:normAutofit/>
          </a:bodyPr>
          <a:lstStyle>
            <a:lvl1pPr marL="129779" indent="-129779">
              <a:spcBef>
                <a:spcPts val="800"/>
              </a:spcBef>
              <a:defRPr sz="1600"/>
            </a:lvl1pPr>
            <a:lvl2pPr marL="251100" indent="-117872">
              <a:defRPr sz="1400"/>
            </a:lvl2pPr>
            <a:lvl3pPr marL="356400">
              <a:defRPr sz="1200"/>
            </a:lvl3pPr>
          </a:lstStyle>
          <a:p>
            <a:pPr lvl="0"/>
            <a:r>
              <a:rPr lang="en-CA" noProof="0" dirty="0"/>
              <a:t>First level</a:t>
            </a:r>
          </a:p>
          <a:p>
            <a:pPr lvl="1"/>
            <a:r>
              <a:rPr lang="en-CA" noProof="0" dirty="0"/>
              <a:t>Second level</a:t>
            </a:r>
          </a:p>
          <a:p>
            <a:pPr lvl="2"/>
            <a:r>
              <a:rPr lang="en-CA" noProof="0" dirty="0"/>
              <a:t>Third level</a:t>
            </a:r>
          </a:p>
        </p:txBody>
      </p:sp>
      <p:sp>
        <p:nvSpPr>
          <p:cNvPr id="17" name="Text Placeholder 9">
            <a:extLst>
              <a:ext uri="{FF2B5EF4-FFF2-40B4-BE49-F238E27FC236}">
                <a16:creationId xmlns:a16="http://schemas.microsoft.com/office/drawing/2014/main" id="{BAEC9D23-0549-412A-90D9-3C2C19B85A25}"/>
              </a:ext>
            </a:extLst>
          </p:cNvPr>
          <p:cNvSpPr>
            <a:spLocks noGrp="1"/>
          </p:cNvSpPr>
          <p:nvPr>
            <p:ph type="body" sz="quarter" idx="27" hasCustomPrompt="1"/>
          </p:nvPr>
        </p:nvSpPr>
        <p:spPr>
          <a:xfrm>
            <a:off x="395288" y="1239837"/>
            <a:ext cx="1773095" cy="1249200"/>
          </a:xfrm>
          <a:prstGeom prst="rect">
            <a:avLst/>
          </a:prstGeom>
          <a:solidFill>
            <a:schemeClr val="accent1"/>
          </a:solidFill>
          <a:ln>
            <a:noFill/>
          </a:ln>
        </p:spPr>
        <p:txBody>
          <a:bodyPr lIns="108000" tIns="183600" rIns="72000" anchor="t" anchorCtr="0">
            <a:normAutofit/>
          </a:bodyPr>
          <a:lstStyle>
            <a:lvl1pPr marL="0" indent="0" algn="l">
              <a:buNone/>
              <a:defRPr sz="1600" b="1">
                <a:solidFill>
                  <a:schemeClr val="bg1"/>
                </a:solidFill>
              </a:defRPr>
            </a:lvl1pPr>
          </a:lstStyle>
          <a:p>
            <a:pPr lvl="0"/>
            <a:r>
              <a:rPr lang="en-CA" noProof="0" dirty="0"/>
              <a:t>Click to add title</a:t>
            </a:r>
          </a:p>
        </p:txBody>
      </p:sp>
      <p:sp>
        <p:nvSpPr>
          <p:cNvPr id="3" name="Title 2"/>
          <p:cNvSpPr>
            <a:spLocks noGrp="1"/>
          </p:cNvSpPr>
          <p:nvPr>
            <p:ph type="title" hasCustomPrompt="1"/>
          </p:nvPr>
        </p:nvSpPr>
        <p:spPr>
          <a:xfrm>
            <a:off x="395287" y="122238"/>
            <a:ext cx="8366760" cy="869950"/>
          </a:xfrm>
        </p:spPr>
        <p:txBody>
          <a:bodyPr/>
          <a:lstStyle>
            <a:lvl1pPr>
              <a:defRPr/>
            </a:lvl1pPr>
          </a:lstStyle>
          <a:p>
            <a:r>
              <a:rPr lang="en-CA" noProof="0" dirty="0"/>
              <a:t>Click to add title</a:t>
            </a:r>
            <a:endParaRPr lang="en-US" dirty="0"/>
          </a:p>
        </p:txBody>
      </p:sp>
      <p:sp>
        <p:nvSpPr>
          <p:cNvPr id="5" name="Espace réservé du pied de page 4">
            <a:extLst>
              <a:ext uri="{FF2B5EF4-FFF2-40B4-BE49-F238E27FC236}">
                <a16:creationId xmlns:a16="http://schemas.microsoft.com/office/drawing/2014/main" id="{389A2D3F-E863-4FD7-8D3B-D41B70E58751}"/>
              </a:ext>
            </a:extLst>
          </p:cNvPr>
          <p:cNvSpPr>
            <a:spLocks noGrp="1"/>
          </p:cNvSpPr>
          <p:nvPr>
            <p:ph type="ftr" sz="quarter" idx="25"/>
          </p:nvPr>
        </p:nvSpPr>
        <p:spPr/>
        <p:txBody>
          <a:bodyPr/>
          <a:lstStyle/>
          <a:p>
            <a:pPr>
              <a:defRPr/>
            </a:pPr>
            <a:r>
              <a:rPr lang="en-US" dirty="0" smtClean="0"/>
              <a:t>   </a:t>
            </a:r>
            <a:r>
              <a:rPr lang="en-US" dirty="0"/>
              <a:t>|  </a:t>
            </a:r>
            <a:r>
              <a:rPr lang="en-US" dirty="0" smtClean="0"/>
              <a:t>2019 08 13  </a:t>
            </a:r>
            <a:r>
              <a:rPr lang="en-US" dirty="0"/>
              <a:t>|  CONFIDENTIAL</a:t>
            </a:r>
            <a:endParaRPr lang="en-CA" dirty="0"/>
          </a:p>
        </p:txBody>
      </p:sp>
      <p:sp>
        <p:nvSpPr>
          <p:cNvPr id="6" name="Espace réservé du numéro de diapositive 5">
            <a:extLst>
              <a:ext uri="{FF2B5EF4-FFF2-40B4-BE49-F238E27FC236}">
                <a16:creationId xmlns:a16="http://schemas.microsoft.com/office/drawing/2014/main" id="{6F496E2D-C898-4DAF-B002-FF3AD0B15607}"/>
              </a:ext>
            </a:extLst>
          </p:cNvPr>
          <p:cNvSpPr>
            <a:spLocks noGrp="1"/>
          </p:cNvSpPr>
          <p:nvPr>
            <p:ph type="sldNum" sz="quarter" idx="26"/>
          </p:nvPr>
        </p:nvSpPr>
        <p:spPr/>
        <p:txBody>
          <a:bodyPr/>
          <a:lstStyle/>
          <a:p>
            <a:pPr>
              <a:defRPr/>
            </a:pPr>
            <a:fld id="{2006A14E-698D-45CB-BF31-B6A63CF7B776}" type="slidenum">
              <a:rPr lang="en-CA" smtClean="0"/>
              <a:pPr>
                <a:defRPr/>
              </a:pPr>
              <a:t>‹#›</a:t>
            </a:fld>
            <a:endParaRPr lang="en-CA" dirty="0"/>
          </a:p>
        </p:txBody>
      </p:sp>
      <p:sp>
        <p:nvSpPr>
          <p:cNvPr id="29" name="Text Placeholder 8">
            <a:extLst>
              <a:ext uri="{FF2B5EF4-FFF2-40B4-BE49-F238E27FC236}">
                <a16:creationId xmlns:a16="http://schemas.microsoft.com/office/drawing/2014/main" id="{68EE9370-7570-48D0-ABB6-B201E6E491E8}"/>
              </a:ext>
            </a:extLst>
          </p:cNvPr>
          <p:cNvSpPr>
            <a:spLocks noGrp="1"/>
          </p:cNvSpPr>
          <p:nvPr>
            <p:ph type="body" sz="quarter" idx="12" hasCustomPrompt="1"/>
          </p:nvPr>
        </p:nvSpPr>
        <p:spPr>
          <a:xfrm>
            <a:off x="395288" y="5400000"/>
            <a:ext cx="8366760" cy="621792"/>
          </a:xfrm>
          <a:prstGeom prst="roundRect">
            <a:avLst/>
          </a:prstGeom>
          <a:solidFill>
            <a:schemeClr val="tx2"/>
          </a:solidFill>
        </p:spPr>
        <p:txBody>
          <a:bodyPr lIns="108000" rIns="108000" anchor="ctr"/>
          <a:lstStyle>
            <a:lvl1pPr marL="0" indent="0" algn="ctr">
              <a:buNone/>
              <a:defRPr b="1" baseline="0">
                <a:solidFill>
                  <a:schemeClr val="bg1"/>
                </a:solidFill>
              </a:defRPr>
            </a:lvl1pPr>
            <a:lvl2pPr marL="205740" indent="0">
              <a:buNone/>
              <a:defRPr/>
            </a:lvl2pPr>
            <a:lvl3pPr marL="377190" indent="0">
              <a:buNone/>
              <a:defRPr/>
            </a:lvl3pPr>
            <a:lvl4pPr marL="808435" indent="0">
              <a:buNone/>
              <a:defRPr/>
            </a:lvl4pPr>
            <a:lvl5pPr marL="1075134" indent="0">
              <a:buNone/>
              <a:defRPr/>
            </a:lvl5pPr>
          </a:lstStyle>
          <a:p>
            <a:pPr lvl="0"/>
            <a:r>
              <a:rPr lang="fr-CA" noProof="0" dirty="0"/>
              <a:t>Message box</a:t>
            </a:r>
          </a:p>
        </p:txBody>
      </p:sp>
    </p:spTree>
    <p:extLst>
      <p:ext uri="{BB962C8B-B14F-4D97-AF65-F5344CB8AC3E}">
        <p14:creationId xmlns:p14="http://schemas.microsoft.com/office/powerpoint/2010/main" val="254716372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all to action layout">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04C30EB-348C-4C14-915F-092741F9B7B3}"/>
              </a:ext>
            </a:extLst>
          </p:cNvPr>
          <p:cNvSpPr/>
          <p:nvPr userDrawn="1"/>
        </p:nvSpPr>
        <p:spPr bwMode="auto">
          <a:xfrm>
            <a:off x="685800" y="2667002"/>
            <a:ext cx="7772400" cy="1470025"/>
          </a:xfrm>
          <a:prstGeom prst="rect">
            <a:avLst/>
          </a:prstGeom>
          <a:noFill/>
          <a:ln>
            <a:noFill/>
          </a:ln>
          <a:extLst/>
        </p:spPr>
        <p:txBody>
          <a:bodyPr lIns="54000" rIns="54000" rtlCol="0" anchor="ctr"/>
          <a:lstStyle/>
          <a:p>
            <a:pPr algn="ctr"/>
            <a:r>
              <a:rPr lang="en-CA" sz="7200" b="1" noProof="0" dirty="0">
                <a:solidFill>
                  <a:schemeClr val="bg1"/>
                </a:solidFill>
              </a:rPr>
              <a:t>Call to action </a:t>
            </a:r>
            <a:br>
              <a:rPr lang="en-CA" sz="7200" b="1" noProof="0" dirty="0">
                <a:solidFill>
                  <a:schemeClr val="bg1"/>
                </a:solidFill>
              </a:rPr>
            </a:br>
            <a:r>
              <a:rPr lang="en-CA" sz="7200" b="1" noProof="0" dirty="0">
                <a:solidFill>
                  <a:schemeClr val="bg1"/>
                </a:solidFill>
              </a:rPr>
              <a:t>for client meetings</a:t>
            </a:r>
          </a:p>
        </p:txBody>
      </p:sp>
    </p:spTree>
    <p:extLst>
      <p:ext uri="{BB962C8B-B14F-4D97-AF65-F5344CB8AC3E}">
        <p14:creationId xmlns:p14="http://schemas.microsoft.com/office/powerpoint/2010/main" val="3379848613"/>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all to a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6000" y="873353"/>
            <a:ext cx="8312324" cy="1799552"/>
          </a:xfrm>
        </p:spPr>
        <p:txBody>
          <a:bodyPr>
            <a:noAutofit/>
          </a:bodyPr>
          <a:lstStyle>
            <a:lvl1pPr algn="ctr">
              <a:defRPr sz="3000" baseline="0">
                <a:solidFill>
                  <a:srgbClr val="0066A4"/>
                </a:solidFill>
                <a:latin typeface="+mn-lt"/>
                <a:ea typeface="BellSlim Medium" charset="0"/>
                <a:cs typeface="BellSlim Medium" charset="0"/>
              </a:defRPr>
            </a:lvl1pPr>
          </a:lstStyle>
          <a:p>
            <a:r>
              <a:rPr lang="en-CA" noProof="1"/>
              <a:t>Click to add text</a:t>
            </a:r>
          </a:p>
        </p:txBody>
      </p:sp>
      <p:sp>
        <p:nvSpPr>
          <p:cNvPr id="14" name="Espace réservé du texte 7"/>
          <p:cNvSpPr>
            <a:spLocks noGrp="1"/>
          </p:cNvSpPr>
          <p:nvPr>
            <p:ph type="body" sz="quarter" idx="14" hasCustomPrompt="1"/>
          </p:nvPr>
        </p:nvSpPr>
        <p:spPr>
          <a:xfrm>
            <a:off x="396000" y="2826878"/>
            <a:ext cx="8312324" cy="483174"/>
          </a:xfrm>
        </p:spPr>
        <p:txBody>
          <a:bodyPr>
            <a:noAutofit/>
          </a:bodyPr>
          <a:lstStyle>
            <a:lvl1pPr marL="0" indent="0" algn="ctr">
              <a:buNone/>
              <a:defRPr>
                <a:latin typeface="+mn-lt"/>
              </a:defRPr>
            </a:lvl1pPr>
            <a:lvl2pPr marL="342900" indent="0" algn="ctr">
              <a:buNone/>
              <a:defRPr/>
            </a:lvl2pPr>
            <a:lvl3pPr marL="685800" indent="0" algn="ctr">
              <a:buNone/>
              <a:defRPr baseline="0"/>
            </a:lvl3pPr>
            <a:lvl4pPr marL="1028700" indent="0" algn="ctr">
              <a:buNone/>
              <a:defRPr baseline="0"/>
            </a:lvl4pPr>
            <a:lvl5pPr marL="1371600" indent="0" algn="ctr">
              <a:buNone/>
              <a:defRPr baseline="0"/>
            </a:lvl5pPr>
          </a:lstStyle>
          <a:p>
            <a:pPr lvl="0"/>
            <a:r>
              <a:rPr lang="en-CA" noProof="1"/>
              <a:t>Name of presenter</a:t>
            </a:r>
          </a:p>
        </p:txBody>
      </p:sp>
      <p:sp>
        <p:nvSpPr>
          <p:cNvPr id="15" name="Espace réservé du texte 7"/>
          <p:cNvSpPr>
            <a:spLocks noGrp="1"/>
          </p:cNvSpPr>
          <p:nvPr>
            <p:ph type="body" sz="quarter" idx="15" hasCustomPrompt="1"/>
          </p:nvPr>
        </p:nvSpPr>
        <p:spPr>
          <a:xfrm>
            <a:off x="396000" y="3370769"/>
            <a:ext cx="8312324" cy="483174"/>
          </a:xfrm>
        </p:spPr>
        <p:txBody>
          <a:bodyPr>
            <a:noAutofit/>
          </a:bodyPr>
          <a:lstStyle>
            <a:lvl1pPr marL="0" indent="0" algn="ctr">
              <a:buNone/>
              <a:defRPr>
                <a:latin typeface="+mn-lt"/>
              </a:defRPr>
            </a:lvl1pPr>
            <a:lvl2pPr marL="342900" indent="0" algn="ctr">
              <a:buNone/>
              <a:defRPr/>
            </a:lvl2pPr>
            <a:lvl3pPr marL="685800" indent="0" algn="ctr">
              <a:buNone/>
              <a:defRPr baseline="0"/>
            </a:lvl3pPr>
            <a:lvl4pPr marL="1028700" indent="0" algn="ctr">
              <a:buNone/>
              <a:defRPr baseline="0"/>
            </a:lvl4pPr>
            <a:lvl5pPr marL="1371600" indent="0" algn="ctr">
              <a:buNone/>
              <a:defRPr baseline="0"/>
            </a:lvl5pPr>
          </a:lstStyle>
          <a:p>
            <a:pPr lvl="0"/>
            <a:r>
              <a:rPr lang="en-CA" noProof="1"/>
              <a:t>name.presenter@bell.ca</a:t>
            </a:r>
          </a:p>
        </p:txBody>
      </p:sp>
      <p:sp>
        <p:nvSpPr>
          <p:cNvPr id="16" name="Espace réservé du texte 7"/>
          <p:cNvSpPr>
            <a:spLocks noGrp="1"/>
          </p:cNvSpPr>
          <p:nvPr>
            <p:ph type="body" sz="quarter" idx="16" hasCustomPrompt="1"/>
          </p:nvPr>
        </p:nvSpPr>
        <p:spPr>
          <a:xfrm>
            <a:off x="396000" y="3914660"/>
            <a:ext cx="8312324" cy="483174"/>
          </a:xfrm>
        </p:spPr>
        <p:txBody>
          <a:bodyPr>
            <a:noAutofit/>
          </a:bodyPr>
          <a:lstStyle>
            <a:lvl1pPr marL="0" indent="0" algn="ctr">
              <a:buNone/>
              <a:defRPr>
                <a:latin typeface="+mn-lt"/>
              </a:defRPr>
            </a:lvl1pPr>
            <a:lvl2pPr marL="342900" indent="0" algn="ctr">
              <a:buNone/>
              <a:defRPr/>
            </a:lvl2pPr>
            <a:lvl3pPr marL="685800" indent="0" algn="ctr">
              <a:buNone/>
              <a:defRPr baseline="0"/>
            </a:lvl3pPr>
            <a:lvl4pPr marL="1028700" indent="0" algn="ctr">
              <a:buNone/>
              <a:defRPr baseline="0"/>
            </a:lvl4pPr>
            <a:lvl5pPr marL="1371600" indent="0" algn="ctr">
              <a:buNone/>
              <a:defRPr baseline="0"/>
            </a:lvl5pPr>
          </a:lstStyle>
          <a:p>
            <a:pPr lvl="0"/>
            <a:r>
              <a:rPr lang="en-CA" noProof="1"/>
              <a:t>Contact number</a:t>
            </a:r>
          </a:p>
        </p:txBody>
      </p:sp>
      <p:sp>
        <p:nvSpPr>
          <p:cNvPr id="7" name="Espace réservé du texte 7"/>
          <p:cNvSpPr>
            <a:spLocks noGrp="1"/>
          </p:cNvSpPr>
          <p:nvPr>
            <p:ph type="body" sz="quarter" idx="17" hasCustomPrompt="1"/>
          </p:nvPr>
        </p:nvSpPr>
        <p:spPr>
          <a:xfrm>
            <a:off x="396000" y="4458550"/>
            <a:ext cx="8312324" cy="483174"/>
          </a:xfrm>
        </p:spPr>
        <p:txBody>
          <a:bodyPr>
            <a:noAutofit/>
          </a:bodyPr>
          <a:lstStyle>
            <a:lvl1pPr marL="0" indent="0" algn="ctr">
              <a:buNone/>
              <a:defRPr>
                <a:latin typeface="+mn-lt"/>
              </a:defRPr>
            </a:lvl1pPr>
            <a:lvl2pPr marL="342900" indent="0" algn="ctr">
              <a:buNone/>
              <a:defRPr/>
            </a:lvl2pPr>
            <a:lvl3pPr marL="685800" indent="0" algn="ctr">
              <a:buNone/>
              <a:defRPr baseline="0"/>
            </a:lvl3pPr>
            <a:lvl4pPr marL="1028700" indent="0" algn="ctr">
              <a:buNone/>
              <a:defRPr baseline="0"/>
            </a:lvl4pPr>
            <a:lvl5pPr marL="1371600" indent="0" algn="ctr">
              <a:buNone/>
              <a:defRPr baseline="0"/>
            </a:lvl5pPr>
          </a:lstStyle>
          <a:p>
            <a:r>
              <a:rPr lang="en-CA" noProof="1"/>
              <a:t>For more information, visit bell.ca/</a:t>
            </a:r>
          </a:p>
        </p:txBody>
      </p:sp>
      <p:sp>
        <p:nvSpPr>
          <p:cNvPr id="6" name="Espace réservé du numéro de diapositive 5">
            <a:extLst>
              <a:ext uri="{FF2B5EF4-FFF2-40B4-BE49-F238E27FC236}">
                <a16:creationId xmlns:a16="http://schemas.microsoft.com/office/drawing/2014/main" id="{F971F5C7-EA72-436A-B61F-9F95742A6891}"/>
              </a:ext>
            </a:extLst>
          </p:cNvPr>
          <p:cNvSpPr>
            <a:spLocks noGrp="1"/>
          </p:cNvSpPr>
          <p:nvPr>
            <p:ph type="sldNum" sz="quarter" idx="19"/>
          </p:nvPr>
        </p:nvSpPr>
        <p:spPr/>
        <p:txBody>
          <a:bodyPr/>
          <a:lstStyle/>
          <a:p>
            <a:pPr>
              <a:defRPr/>
            </a:pPr>
            <a:fld id="{2006A14E-698D-45CB-BF31-B6A63CF7B776}" type="slidenum">
              <a:rPr lang="en-CA" smtClean="0"/>
              <a:pPr>
                <a:defRPr/>
              </a:pPr>
              <a:t>‹#›</a:t>
            </a:fld>
            <a:endParaRPr lang="en-CA" dirty="0"/>
          </a:p>
        </p:txBody>
      </p:sp>
      <p:pic>
        <p:nvPicPr>
          <p:cNvPr id="10" name="Image 9">
            <a:extLst>
              <a:ext uri="{FF2B5EF4-FFF2-40B4-BE49-F238E27FC236}">
                <a16:creationId xmlns:a16="http://schemas.microsoft.com/office/drawing/2014/main" id="{99DD5FE0-F93B-480C-A80B-394D4696A2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0158" b="31470"/>
          <a:stretch/>
        </p:blipFill>
        <p:spPr>
          <a:xfrm rot="10800000">
            <a:off x="2123694" y="5042855"/>
            <a:ext cx="5003292" cy="1815145"/>
          </a:xfrm>
          <a:prstGeom prst="rect">
            <a:avLst/>
          </a:prstGeom>
        </p:spPr>
      </p:pic>
      <p:pic>
        <p:nvPicPr>
          <p:cNvPr id="11" name="Picture 9">
            <a:extLst>
              <a:ext uri="{FF2B5EF4-FFF2-40B4-BE49-F238E27FC236}">
                <a16:creationId xmlns:a16="http://schemas.microsoft.com/office/drawing/2014/main" id="{53BA19FD-0E13-4734-8B11-24DA17B195DB}"/>
              </a:ext>
            </a:extLst>
          </p:cNvPr>
          <p:cNvPicPr>
            <a:picLocks noChangeAspect="1"/>
          </p:cNvPicPr>
          <p:nvPr userDrawn="1"/>
        </p:nvPicPr>
        <p:blipFill>
          <a:blip r:embed="rId3" cstate="print"/>
          <a:srcRect/>
          <a:stretch>
            <a:fillRect/>
          </a:stretch>
        </p:blipFill>
        <p:spPr bwMode="auto">
          <a:xfrm>
            <a:off x="8001000" y="6261100"/>
            <a:ext cx="711200" cy="406400"/>
          </a:xfrm>
          <a:prstGeom prst="rect">
            <a:avLst/>
          </a:prstGeom>
          <a:noFill/>
          <a:ln w="9525">
            <a:noFill/>
            <a:miter lim="800000"/>
            <a:headEnd/>
            <a:tailEnd/>
          </a:ln>
        </p:spPr>
      </p:pic>
    </p:spTree>
    <p:extLst>
      <p:ext uri="{BB962C8B-B14F-4D97-AF65-F5344CB8AC3E}">
        <p14:creationId xmlns:p14="http://schemas.microsoft.com/office/powerpoint/2010/main" val="3875029693"/>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nclusion layouts">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04C30EB-348C-4C14-915F-092741F9B7B3}"/>
              </a:ext>
            </a:extLst>
          </p:cNvPr>
          <p:cNvSpPr/>
          <p:nvPr userDrawn="1"/>
        </p:nvSpPr>
        <p:spPr bwMode="auto">
          <a:xfrm>
            <a:off x="685800" y="2667002"/>
            <a:ext cx="7772400" cy="1470025"/>
          </a:xfrm>
          <a:prstGeom prst="rect">
            <a:avLst/>
          </a:prstGeom>
          <a:noFill/>
          <a:ln>
            <a:noFill/>
          </a:ln>
          <a:extLst/>
        </p:spPr>
        <p:txBody>
          <a:bodyPr lIns="54000" rIns="54000" rtlCol="0" anchor="ctr"/>
          <a:lstStyle/>
          <a:p>
            <a:pPr algn="ctr"/>
            <a:r>
              <a:rPr lang="en-CA" sz="7200" b="1" noProof="0" dirty="0">
                <a:solidFill>
                  <a:schemeClr val="bg1"/>
                </a:solidFill>
              </a:rPr>
              <a:t>Conclusion </a:t>
            </a:r>
            <a:r>
              <a:rPr lang="en-CA" sz="6000" b="1" noProof="0" dirty="0">
                <a:solidFill>
                  <a:schemeClr val="bg1"/>
                </a:solidFill>
              </a:rPr>
              <a:t>layouts</a:t>
            </a:r>
            <a:endParaRPr lang="en-CA" sz="7200" b="1" noProof="0" dirty="0">
              <a:solidFill>
                <a:schemeClr val="bg1"/>
              </a:solidFill>
            </a:endParaRPr>
          </a:p>
        </p:txBody>
      </p:sp>
    </p:spTree>
    <p:extLst>
      <p:ext uri="{BB962C8B-B14F-4D97-AF65-F5344CB8AC3E}">
        <p14:creationId xmlns:p14="http://schemas.microsoft.com/office/powerpoint/2010/main" val="187393120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1698E5-2A61-4237-BED4-83D4978184FD}"/>
              </a:ext>
            </a:extLst>
          </p:cNvPr>
          <p:cNvSpPr>
            <a:spLocks noGrp="1"/>
          </p:cNvSpPr>
          <p:nvPr>
            <p:ph type="title" hasCustomPrompt="1"/>
          </p:nvPr>
        </p:nvSpPr>
        <p:spPr/>
        <p:txBody>
          <a:bodyPr/>
          <a:lstStyle>
            <a:lvl1pPr>
              <a:defRPr/>
            </a:lvl1pPr>
          </a:lstStyle>
          <a:p>
            <a:r>
              <a:rPr lang="en-CA" noProof="0" dirty="0"/>
              <a:t>Click to add « In Summary » or « Conclusion » or another title</a:t>
            </a:r>
          </a:p>
        </p:txBody>
      </p:sp>
      <p:sp>
        <p:nvSpPr>
          <p:cNvPr id="3" name="Espace réservé du pied de page 2">
            <a:extLst>
              <a:ext uri="{FF2B5EF4-FFF2-40B4-BE49-F238E27FC236}">
                <a16:creationId xmlns:a16="http://schemas.microsoft.com/office/drawing/2014/main" id="{3384178C-FFB9-478A-B94B-79D0BEAFDF26}"/>
              </a:ext>
            </a:extLst>
          </p:cNvPr>
          <p:cNvSpPr>
            <a:spLocks noGrp="1"/>
          </p:cNvSpPr>
          <p:nvPr>
            <p:ph type="ftr" sz="quarter" idx="10"/>
          </p:nvPr>
        </p:nvSpPr>
        <p:spPr/>
        <p:txBody>
          <a:bodyPr/>
          <a:lstStyle/>
          <a:p>
            <a:pPr>
              <a:defRPr/>
            </a:pPr>
            <a:r>
              <a:rPr lang="en-CA" noProof="0" dirty="0" smtClean="0"/>
              <a:t>   </a:t>
            </a:r>
            <a:r>
              <a:rPr lang="en-CA" noProof="0" dirty="0"/>
              <a:t>|  </a:t>
            </a:r>
            <a:r>
              <a:rPr lang="en-CA" noProof="0" dirty="0" smtClean="0"/>
              <a:t>2019 08 13  </a:t>
            </a:r>
            <a:r>
              <a:rPr lang="en-CA" noProof="0" dirty="0"/>
              <a:t>|  CONFIDENTIAL</a:t>
            </a:r>
          </a:p>
        </p:txBody>
      </p:sp>
      <p:sp>
        <p:nvSpPr>
          <p:cNvPr id="4" name="Espace réservé du numéro de diapositive 3">
            <a:extLst>
              <a:ext uri="{FF2B5EF4-FFF2-40B4-BE49-F238E27FC236}">
                <a16:creationId xmlns:a16="http://schemas.microsoft.com/office/drawing/2014/main" id="{F169E256-5296-4955-8AF6-9B4443124C6E}"/>
              </a:ext>
            </a:extLst>
          </p:cNvPr>
          <p:cNvSpPr>
            <a:spLocks noGrp="1"/>
          </p:cNvSpPr>
          <p:nvPr>
            <p:ph type="sldNum" sz="quarter" idx="11"/>
          </p:nvPr>
        </p:nvSpPr>
        <p:spPr/>
        <p:txBody>
          <a:bodyPr/>
          <a:lstStyle/>
          <a:p>
            <a:pPr>
              <a:defRPr/>
            </a:pPr>
            <a:fld id="{2006A14E-698D-45CB-BF31-B6A63CF7B776}" type="slidenum">
              <a:rPr lang="en-CA" noProof="0" smtClean="0"/>
              <a:pPr>
                <a:defRPr/>
              </a:pPr>
              <a:t>‹#›</a:t>
            </a:fld>
            <a:endParaRPr lang="en-CA" noProof="0"/>
          </a:p>
        </p:txBody>
      </p:sp>
      <p:sp>
        <p:nvSpPr>
          <p:cNvPr id="5" name="Text Placeholder 15">
            <a:extLst>
              <a:ext uri="{FF2B5EF4-FFF2-40B4-BE49-F238E27FC236}">
                <a16:creationId xmlns:a16="http://schemas.microsoft.com/office/drawing/2014/main" id="{D5F68920-610B-44AE-9645-E03B72A4FC1C}"/>
              </a:ext>
            </a:extLst>
          </p:cNvPr>
          <p:cNvSpPr>
            <a:spLocks noGrp="1"/>
          </p:cNvSpPr>
          <p:nvPr>
            <p:ph type="body" sz="quarter" idx="17" hasCustomPrompt="1"/>
          </p:nvPr>
        </p:nvSpPr>
        <p:spPr>
          <a:xfrm>
            <a:off x="1258739" y="3659386"/>
            <a:ext cx="7503308" cy="869949"/>
          </a:xfrm>
          <a:prstGeom prst="rect">
            <a:avLst/>
          </a:prstGeom>
          <a:solidFill>
            <a:schemeClr val="accent1"/>
          </a:solidFill>
        </p:spPr>
        <p:txBody>
          <a:bodyPr lIns="180000" tIns="46800" rIns="144000" anchor="ctr" anchorCtr="0">
            <a:normAutofit/>
          </a:bodyPr>
          <a:lstStyle>
            <a:lvl1pPr marL="0" marR="0" indent="0" algn="l" defTabSz="342900" rtl="0" eaLnBrk="1" fontAlgn="base" latinLnBrk="0" hangingPunct="1">
              <a:lnSpc>
                <a:spcPct val="100000"/>
              </a:lnSpc>
              <a:spcBef>
                <a:spcPts val="600"/>
              </a:spcBef>
              <a:spcAft>
                <a:spcPct val="0"/>
              </a:spcAft>
              <a:buClrTx/>
              <a:buSzTx/>
              <a:buFont typeface="Arial" pitchFamily="34" charset="0"/>
              <a:buNone/>
              <a:tabLst/>
              <a:defRPr sz="1800" b="1">
                <a:solidFill>
                  <a:schemeClr val="bg1"/>
                </a:solidFill>
              </a:defRPr>
            </a:lvl1pPr>
            <a:lvl2pPr marL="251100" indent="-117872">
              <a:defRPr sz="1400"/>
            </a:lvl2pPr>
            <a:lvl3pPr marL="356400">
              <a:defRPr sz="1200"/>
            </a:lvl3pPr>
          </a:lstStyle>
          <a:p>
            <a:pPr marL="0" marR="0" lvl="0" indent="0" algn="l" defTabSz="342900" rtl="0" eaLnBrk="1" fontAlgn="base" latinLnBrk="0" hangingPunct="1">
              <a:lnSpc>
                <a:spcPct val="100000"/>
              </a:lnSpc>
              <a:spcBef>
                <a:spcPts val="600"/>
              </a:spcBef>
              <a:spcAft>
                <a:spcPct val="0"/>
              </a:spcAft>
              <a:buClrTx/>
              <a:buSzTx/>
              <a:buFont typeface="Arial" pitchFamily="34" charset="0"/>
              <a:buNone/>
              <a:tabLst/>
              <a:defRPr/>
            </a:pPr>
            <a:r>
              <a:rPr lang="en-CA" noProof="0"/>
              <a:t>Click to add text</a:t>
            </a:r>
          </a:p>
        </p:txBody>
      </p:sp>
      <p:sp>
        <p:nvSpPr>
          <p:cNvPr id="6" name="Text Placeholder 9">
            <a:extLst>
              <a:ext uri="{FF2B5EF4-FFF2-40B4-BE49-F238E27FC236}">
                <a16:creationId xmlns:a16="http://schemas.microsoft.com/office/drawing/2014/main" id="{6B0805B4-748F-4C61-8C11-BCF9B03C52AD}"/>
              </a:ext>
            </a:extLst>
          </p:cNvPr>
          <p:cNvSpPr>
            <a:spLocks noGrp="1"/>
          </p:cNvSpPr>
          <p:nvPr>
            <p:ph type="body" sz="quarter" idx="29" hasCustomPrompt="1"/>
          </p:nvPr>
        </p:nvSpPr>
        <p:spPr>
          <a:xfrm>
            <a:off x="396000" y="3659386"/>
            <a:ext cx="721415" cy="869949"/>
          </a:xfrm>
          <a:prstGeom prst="rect">
            <a:avLst/>
          </a:prstGeom>
          <a:solidFill>
            <a:schemeClr val="accent3"/>
          </a:solidFill>
          <a:ln>
            <a:noFill/>
          </a:ln>
        </p:spPr>
        <p:txBody>
          <a:bodyPr lIns="0" tIns="0" rIns="0" bIns="0" anchor="ctr" anchorCtr="0">
            <a:normAutofit/>
          </a:bodyPr>
          <a:lstStyle>
            <a:lvl1pPr marL="0" indent="0" algn="ctr">
              <a:buNone/>
              <a:defRPr sz="2000" b="1">
                <a:solidFill>
                  <a:schemeClr val="bg1"/>
                </a:solidFill>
              </a:defRPr>
            </a:lvl1pPr>
          </a:lstStyle>
          <a:p>
            <a:pPr lvl="0"/>
            <a:r>
              <a:rPr lang="en-CA" noProof="0" dirty="0"/>
              <a:t>3</a:t>
            </a:r>
          </a:p>
        </p:txBody>
      </p:sp>
      <p:sp>
        <p:nvSpPr>
          <p:cNvPr id="7" name="Text Placeholder 15">
            <a:extLst>
              <a:ext uri="{FF2B5EF4-FFF2-40B4-BE49-F238E27FC236}">
                <a16:creationId xmlns:a16="http://schemas.microsoft.com/office/drawing/2014/main" id="{332E8E44-01D7-400E-9BC2-31656E00659C}"/>
              </a:ext>
            </a:extLst>
          </p:cNvPr>
          <p:cNvSpPr>
            <a:spLocks noGrp="1"/>
          </p:cNvSpPr>
          <p:nvPr>
            <p:ph type="body" sz="quarter" idx="16" hasCustomPrompt="1"/>
          </p:nvPr>
        </p:nvSpPr>
        <p:spPr>
          <a:xfrm>
            <a:off x="1258739" y="2449611"/>
            <a:ext cx="7503308" cy="869949"/>
          </a:xfrm>
          <a:prstGeom prst="rect">
            <a:avLst/>
          </a:prstGeom>
          <a:solidFill>
            <a:schemeClr val="accent1"/>
          </a:solidFill>
        </p:spPr>
        <p:txBody>
          <a:bodyPr lIns="180000" tIns="46800" rIns="144000" anchor="ctr" anchorCtr="0">
            <a:normAutofit/>
          </a:bodyPr>
          <a:lstStyle>
            <a:lvl1pPr marL="0" marR="0" indent="0" algn="l" defTabSz="342900" rtl="0" eaLnBrk="1" fontAlgn="base" latinLnBrk="0" hangingPunct="1">
              <a:lnSpc>
                <a:spcPct val="100000"/>
              </a:lnSpc>
              <a:spcBef>
                <a:spcPts val="600"/>
              </a:spcBef>
              <a:spcAft>
                <a:spcPct val="0"/>
              </a:spcAft>
              <a:buClrTx/>
              <a:buSzTx/>
              <a:buFont typeface="Arial" pitchFamily="34" charset="0"/>
              <a:buNone/>
              <a:tabLst/>
              <a:defRPr sz="1800" b="1">
                <a:solidFill>
                  <a:schemeClr val="bg1"/>
                </a:solidFill>
              </a:defRPr>
            </a:lvl1pPr>
            <a:lvl2pPr marL="251100" indent="-117872">
              <a:defRPr sz="1400"/>
            </a:lvl2pPr>
            <a:lvl3pPr marL="356400">
              <a:defRPr sz="1200"/>
            </a:lvl3pPr>
          </a:lstStyle>
          <a:p>
            <a:pPr marL="0" marR="0" lvl="0" indent="0" algn="l" defTabSz="342900" rtl="0" eaLnBrk="1" fontAlgn="base" latinLnBrk="0" hangingPunct="1">
              <a:lnSpc>
                <a:spcPct val="100000"/>
              </a:lnSpc>
              <a:spcBef>
                <a:spcPts val="600"/>
              </a:spcBef>
              <a:spcAft>
                <a:spcPct val="0"/>
              </a:spcAft>
              <a:buClrTx/>
              <a:buSzTx/>
              <a:buFont typeface="Arial" pitchFamily="34" charset="0"/>
              <a:buNone/>
              <a:tabLst/>
              <a:defRPr/>
            </a:pPr>
            <a:r>
              <a:rPr lang="en-CA" noProof="0"/>
              <a:t>Click to add text</a:t>
            </a:r>
          </a:p>
        </p:txBody>
      </p:sp>
      <p:sp>
        <p:nvSpPr>
          <p:cNvPr id="8" name="Text Placeholder 9">
            <a:extLst>
              <a:ext uri="{FF2B5EF4-FFF2-40B4-BE49-F238E27FC236}">
                <a16:creationId xmlns:a16="http://schemas.microsoft.com/office/drawing/2014/main" id="{752B715E-745E-430B-93FB-5FDB5F1584AE}"/>
              </a:ext>
            </a:extLst>
          </p:cNvPr>
          <p:cNvSpPr>
            <a:spLocks noGrp="1"/>
          </p:cNvSpPr>
          <p:nvPr>
            <p:ph type="body" sz="quarter" idx="28" hasCustomPrompt="1"/>
          </p:nvPr>
        </p:nvSpPr>
        <p:spPr>
          <a:xfrm>
            <a:off x="396000" y="2449611"/>
            <a:ext cx="721415" cy="869949"/>
          </a:xfrm>
          <a:prstGeom prst="rect">
            <a:avLst/>
          </a:prstGeom>
          <a:solidFill>
            <a:schemeClr val="accent3"/>
          </a:solidFill>
          <a:ln>
            <a:noFill/>
          </a:ln>
        </p:spPr>
        <p:txBody>
          <a:bodyPr lIns="0" tIns="0" rIns="0" bIns="0" anchor="ctr" anchorCtr="0">
            <a:normAutofit/>
          </a:bodyPr>
          <a:lstStyle>
            <a:lvl1pPr marL="0" indent="0" algn="ctr">
              <a:buNone/>
              <a:defRPr sz="2000" b="1">
                <a:solidFill>
                  <a:schemeClr val="bg1"/>
                </a:solidFill>
              </a:defRPr>
            </a:lvl1pPr>
          </a:lstStyle>
          <a:p>
            <a:pPr lvl="0"/>
            <a:r>
              <a:rPr lang="en-CA" noProof="0" dirty="0"/>
              <a:t>2</a:t>
            </a:r>
          </a:p>
        </p:txBody>
      </p:sp>
      <p:sp>
        <p:nvSpPr>
          <p:cNvPr id="9" name="Text Placeholder 15">
            <a:extLst>
              <a:ext uri="{FF2B5EF4-FFF2-40B4-BE49-F238E27FC236}">
                <a16:creationId xmlns:a16="http://schemas.microsoft.com/office/drawing/2014/main" id="{CCB72FE9-6F06-46EC-BEBD-BB75830DECE3}"/>
              </a:ext>
            </a:extLst>
          </p:cNvPr>
          <p:cNvSpPr>
            <a:spLocks noGrp="1"/>
          </p:cNvSpPr>
          <p:nvPr>
            <p:ph type="body" sz="quarter" idx="15" hasCustomPrompt="1"/>
          </p:nvPr>
        </p:nvSpPr>
        <p:spPr>
          <a:xfrm>
            <a:off x="1258739" y="1239836"/>
            <a:ext cx="7503308" cy="869949"/>
          </a:xfrm>
          <a:prstGeom prst="rect">
            <a:avLst/>
          </a:prstGeom>
          <a:solidFill>
            <a:schemeClr val="accent1"/>
          </a:solidFill>
        </p:spPr>
        <p:txBody>
          <a:bodyPr lIns="180000" tIns="46800" rIns="144000" anchor="ctr" anchorCtr="0">
            <a:normAutofit/>
          </a:bodyPr>
          <a:lstStyle>
            <a:lvl1pPr marL="0" indent="0">
              <a:spcBef>
                <a:spcPts val="600"/>
              </a:spcBef>
              <a:buNone/>
              <a:defRPr sz="1800" b="1">
                <a:solidFill>
                  <a:schemeClr val="bg1"/>
                </a:solidFill>
              </a:defRPr>
            </a:lvl1pPr>
            <a:lvl2pPr marL="251100" indent="-117872">
              <a:defRPr sz="1400"/>
            </a:lvl2pPr>
            <a:lvl3pPr marL="356400">
              <a:defRPr sz="1200"/>
            </a:lvl3pPr>
          </a:lstStyle>
          <a:p>
            <a:pPr lvl="0"/>
            <a:r>
              <a:rPr lang="en-CA" noProof="0" dirty="0"/>
              <a:t>Click to add text</a:t>
            </a:r>
          </a:p>
        </p:txBody>
      </p:sp>
      <p:sp>
        <p:nvSpPr>
          <p:cNvPr id="10" name="Text Placeholder 9">
            <a:extLst>
              <a:ext uri="{FF2B5EF4-FFF2-40B4-BE49-F238E27FC236}">
                <a16:creationId xmlns:a16="http://schemas.microsoft.com/office/drawing/2014/main" id="{954E7B73-97D3-4681-AD34-CE798189D086}"/>
              </a:ext>
            </a:extLst>
          </p:cNvPr>
          <p:cNvSpPr>
            <a:spLocks noGrp="1"/>
          </p:cNvSpPr>
          <p:nvPr>
            <p:ph type="body" sz="quarter" idx="27" hasCustomPrompt="1"/>
          </p:nvPr>
        </p:nvSpPr>
        <p:spPr>
          <a:xfrm>
            <a:off x="396000" y="1239836"/>
            <a:ext cx="721415" cy="869949"/>
          </a:xfrm>
          <a:prstGeom prst="rect">
            <a:avLst/>
          </a:prstGeom>
          <a:solidFill>
            <a:schemeClr val="accent3"/>
          </a:solidFill>
          <a:ln>
            <a:noFill/>
          </a:ln>
        </p:spPr>
        <p:txBody>
          <a:bodyPr lIns="0" tIns="0" rIns="0" bIns="0" anchor="ctr" anchorCtr="0">
            <a:normAutofit/>
          </a:bodyPr>
          <a:lstStyle>
            <a:lvl1pPr marL="0" indent="0" algn="ctr">
              <a:buNone/>
              <a:defRPr sz="2000" b="1">
                <a:solidFill>
                  <a:schemeClr val="bg1"/>
                </a:solidFill>
              </a:defRPr>
            </a:lvl1pPr>
          </a:lstStyle>
          <a:p>
            <a:pPr lvl="0"/>
            <a:r>
              <a:rPr lang="en-CA" noProof="0" dirty="0"/>
              <a:t>1</a:t>
            </a:r>
          </a:p>
        </p:txBody>
      </p:sp>
      <p:sp>
        <p:nvSpPr>
          <p:cNvPr id="11" name="Text Placeholder 15">
            <a:extLst>
              <a:ext uri="{FF2B5EF4-FFF2-40B4-BE49-F238E27FC236}">
                <a16:creationId xmlns:a16="http://schemas.microsoft.com/office/drawing/2014/main" id="{A21D4FE6-EF43-43FD-84BE-125369928B5F}"/>
              </a:ext>
            </a:extLst>
          </p:cNvPr>
          <p:cNvSpPr>
            <a:spLocks noGrp="1"/>
          </p:cNvSpPr>
          <p:nvPr>
            <p:ph type="body" sz="quarter" idx="30" hasCustomPrompt="1"/>
          </p:nvPr>
        </p:nvSpPr>
        <p:spPr>
          <a:xfrm>
            <a:off x="1264403" y="4869160"/>
            <a:ext cx="7503308" cy="869949"/>
          </a:xfrm>
          <a:prstGeom prst="rect">
            <a:avLst/>
          </a:prstGeom>
          <a:solidFill>
            <a:schemeClr val="accent1"/>
          </a:solidFill>
        </p:spPr>
        <p:txBody>
          <a:bodyPr lIns="180000" tIns="46800" rIns="144000" anchor="ctr" anchorCtr="0">
            <a:normAutofit/>
          </a:bodyPr>
          <a:lstStyle>
            <a:lvl1pPr marL="0" marR="0" indent="0" algn="l" defTabSz="342900" rtl="0" eaLnBrk="1" fontAlgn="base" latinLnBrk="0" hangingPunct="1">
              <a:lnSpc>
                <a:spcPct val="100000"/>
              </a:lnSpc>
              <a:spcBef>
                <a:spcPts val="600"/>
              </a:spcBef>
              <a:spcAft>
                <a:spcPct val="0"/>
              </a:spcAft>
              <a:buClrTx/>
              <a:buSzTx/>
              <a:buFont typeface="Arial" pitchFamily="34" charset="0"/>
              <a:buNone/>
              <a:tabLst/>
              <a:defRPr sz="1800" b="1">
                <a:solidFill>
                  <a:schemeClr val="bg1"/>
                </a:solidFill>
              </a:defRPr>
            </a:lvl1pPr>
            <a:lvl2pPr marL="251100" indent="-117872">
              <a:defRPr sz="1400"/>
            </a:lvl2pPr>
            <a:lvl3pPr marL="356400">
              <a:defRPr sz="1200"/>
            </a:lvl3pPr>
          </a:lstStyle>
          <a:p>
            <a:pPr marL="0" marR="0" lvl="0" indent="0" algn="l" defTabSz="342900" rtl="0" eaLnBrk="1" fontAlgn="base" latinLnBrk="0" hangingPunct="1">
              <a:lnSpc>
                <a:spcPct val="100000"/>
              </a:lnSpc>
              <a:spcBef>
                <a:spcPts val="600"/>
              </a:spcBef>
              <a:spcAft>
                <a:spcPct val="0"/>
              </a:spcAft>
              <a:buClrTx/>
              <a:buSzTx/>
              <a:buFont typeface="Arial" pitchFamily="34" charset="0"/>
              <a:buNone/>
              <a:tabLst/>
              <a:defRPr/>
            </a:pPr>
            <a:r>
              <a:rPr lang="en-CA" noProof="0"/>
              <a:t>Click to add text</a:t>
            </a:r>
          </a:p>
        </p:txBody>
      </p:sp>
      <p:sp>
        <p:nvSpPr>
          <p:cNvPr id="12" name="Text Placeholder 9">
            <a:extLst>
              <a:ext uri="{FF2B5EF4-FFF2-40B4-BE49-F238E27FC236}">
                <a16:creationId xmlns:a16="http://schemas.microsoft.com/office/drawing/2014/main" id="{9AA0EA77-8908-42DE-8F30-28661BC84C11}"/>
              </a:ext>
            </a:extLst>
          </p:cNvPr>
          <p:cNvSpPr>
            <a:spLocks noGrp="1"/>
          </p:cNvSpPr>
          <p:nvPr>
            <p:ph type="body" sz="quarter" idx="31" hasCustomPrompt="1"/>
          </p:nvPr>
        </p:nvSpPr>
        <p:spPr>
          <a:xfrm>
            <a:off x="401664" y="4869160"/>
            <a:ext cx="721415" cy="869949"/>
          </a:xfrm>
          <a:prstGeom prst="rect">
            <a:avLst/>
          </a:prstGeom>
          <a:solidFill>
            <a:schemeClr val="accent3"/>
          </a:solidFill>
          <a:ln>
            <a:noFill/>
          </a:ln>
        </p:spPr>
        <p:txBody>
          <a:bodyPr lIns="0" tIns="0" rIns="0" bIns="0" anchor="ctr" anchorCtr="0">
            <a:normAutofit/>
          </a:bodyPr>
          <a:lstStyle>
            <a:lvl1pPr marL="0" indent="0" algn="ctr">
              <a:buNone/>
              <a:defRPr sz="2000" b="1">
                <a:solidFill>
                  <a:schemeClr val="bg1"/>
                </a:solidFill>
              </a:defRPr>
            </a:lvl1pPr>
          </a:lstStyle>
          <a:p>
            <a:pPr lvl="0"/>
            <a:r>
              <a:rPr lang="en-CA" noProof="0" dirty="0"/>
              <a:t>4</a:t>
            </a:r>
          </a:p>
        </p:txBody>
      </p:sp>
    </p:spTree>
    <p:extLst>
      <p:ext uri="{BB962C8B-B14F-4D97-AF65-F5344CB8AC3E}">
        <p14:creationId xmlns:p14="http://schemas.microsoft.com/office/powerpoint/2010/main" val="95551257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 External/Digital 3">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8" name="Espace réservé du texte 17"/>
          <p:cNvSpPr>
            <a:spLocks noGrp="1"/>
          </p:cNvSpPr>
          <p:nvPr>
            <p:ph type="body" sz="quarter" idx="10" hasCustomPrompt="1"/>
          </p:nvPr>
        </p:nvSpPr>
        <p:spPr>
          <a:xfrm>
            <a:off x="711833" y="1131804"/>
            <a:ext cx="6950869" cy="934699"/>
          </a:xfrm>
        </p:spPr>
        <p:txBody>
          <a:bodyPr>
            <a:noAutofit/>
          </a:bodyPr>
          <a:lstStyle>
            <a:lvl1pPr marL="0" indent="0">
              <a:buNone/>
              <a:defRPr sz="4500">
                <a:solidFill>
                  <a:srgbClr val="F0F0F0"/>
                </a:solidFill>
              </a:defRPr>
            </a:lvl1pPr>
          </a:lstStyle>
          <a:p>
            <a:pPr lvl="0"/>
            <a:r>
              <a:rPr lang="en-CA" noProof="1"/>
              <a:t>Title of the presentation</a:t>
            </a:r>
          </a:p>
        </p:txBody>
      </p:sp>
      <p:sp>
        <p:nvSpPr>
          <p:cNvPr id="20" name="Espace réservé du texte 19"/>
          <p:cNvSpPr>
            <a:spLocks noGrp="1"/>
          </p:cNvSpPr>
          <p:nvPr>
            <p:ph type="body" sz="quarter" idx="11" hasCustomPrompt="1"/>
          </p:nvPr>
        </p:nvSpPr>
        <p:spPr>
          <a:xfrm>
            <a:off x="711832" y="2051873"/>
            <a:ext cx="6224616" cy="803275"/>
          </a:xfrm>
        </p:spPr>
        <p:txBody>
          <a:bodyPr>
            <a:noAutofit/>
          </a:bodyPr>
          <a:lstStyle>
            <a:lvl1pPr marL="0" indent="0">
              <a:buNone/>
              <a:defRPr sz="2250">
                <a:solidFill>
                  <a:srgbClr val="F0F0F0"/>
                </a:solidFill>
              </a:defRPr>
            </a:lvl1pPr>
          </a:lstStyle>
          <a:p>
            <a:pPr lvl="0"/>
            <a:r>
              <a:rPr lang="en-CA" noProof="1"/>
              <a:t>Subtitle of the presentation</a:t>
            </a:r>
          </a:p>
        </p:txBody>
      </p:sp>
      <p:sp>
        <p:nvSpPr>
          <p:cNvPr id="21" name="Espace réservé du texte 19"/>
          <p:cNvSpPr>
            <a:spLocks noGrp="1"/>
          </p:cNvSpPr>
          <p:nvPr>
            <p:ph type="body" sz="quarter" idx="12" hasCustomPrompt="1"/>
          </p:nvPr>
        </p:nvSpPr>
        <p:spPr>
          <a:xfrm>
            <a:off x="711833" y="3655211"/>
            <a:ext cx="3283421" cy="562733"/>
          </a:xfrm>
        </p:spPr>
        <p:txBody>
          <a:bodyPr>
            <a:noAutofit/>
          </a:bodyPr>
          <a:lstStyle>
            <a:lvl1pPr marL="0" indent="0">
              <a:buNone/>
              <a:defRPr sz="1500" baseline="0">
                <a:solidFill>
                  <a:srgbClr val="F0F0F0"/>
                </a:solidFill>
              </a:defRPr>
            </a:lvl1pPr>
          </a:lstStyle>
          <a:p>
            <a:pPr lvl="0"/>
            <a:r>
              <a:rPr lang="en-CA" noProof="1"/>
              <a:t>Name of presenter</a:t>
            </a:r>
          </a:p>
        </p:txBody>
      </p:sp>
      <p:sp>
        <p:nvSpPr>
          <p:cNvPr id="7" name="Espace réservé du texte 19"/>
          <p:cNvSpPr>
            <a:spLocks noGrp="1"/>
          </p:cNvSpPr>
          <p:nvPr>
            <p:ph type="body" sz="quarter" idx="13" hasCustomPrompt="1"/>
          </p:nvPr>
        </p:nvSpPr>
        <p:spPr>
          <a:xfrm>
            <a:off x="711833" y="4407051"/>
            <a:ext cx="3283421" cy="562733"/>
          </a:xfrm>
        </p:spPr>
        <p:txBody>
          <a:bodyPr>
            <a:noAutofit/>
          </a:bodyPr>
          <a:lstStyle>
            <a:lvl1pPr marL="0" indent="0">
              <a:buNone/>
              <a:defRPr sz="1500" baseline="0">
                <a:solidFill>
                  <a:srgbClr val="F0F0F0"/>
                </a:solidFill>
              </a:defRPr>
            </a:lvl1pPr>
          </a:lstStyle>
          <a:p>
            <a:pPr lvl="0"/>
            <a:r>
              <a:rPr lang="en-CA" noProof="1"/>
              <a:t>YYYY MM DD</a:t>
            </a:r>
          </a:p>
        </p:txBody>
      </p:sp>
      <p:pic>
        <p:nvPicPr>
          <p:cNvPr id="9" name="Image 8"/>
          <p:cNvPicPr>
            <a:picLocks noChangeAspect="1"/>
          </p:cNvPicPr>
          <p:nvPr userDrawn="1"/>
        </p:nvPicPr>
        <p:blipFill>
          <a:blip r:embed="rId3"/>
          <a:stretch>
            <a:fillRect/>
          </a:stretch>
        </p:blipFill>
        <p:spPr>
          <a:xfrm>
            <a:off x="787101" y="5350079"/>
            <a:ext cx="1271270" cy="734695"/>
          </a:xfrm>
          <a:prstGeom prst="rect">
            <a:avLst/>
          </a:prstGeom>
        </p:spPr>
      </p:pic>
    </p:spTree>
    <p:extLst>
      <p:ext uri="{BB962C8B-B14F-4D97-AF65-F5344CB8AC3E}">
        <p14:creationId xmlns:p14="http://schemas.microsoft.com/office/powerpoint/2010/main" val="2711856237"/>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clusion with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103148-24E1-4A14-B3E0-59964E15944C}"/>
              </a:ext>
            </a:extLst>
          </p:cNvPr>
          <p:cNvSpPr>
            <a:spLocks noGrp="1"/>
          </p:cNvSpPr>
          <p:nvPr>
            <p:ph type="title" hasCustomPrompt="1"/>
          </p:nvPr>
        </p:nvSpPr>
        <p:spPr/>
        <p:txBody>
          <a:bodyPr/>
          <a:lstStyle>
            <a:lvl1pPr>
              <a:defRPr/>
            </a:lvl1pPr>
          </a:lstStyle>
          <a:p>
            <a:r>
              <a:rPr lang="en-CA" noProof="0"/>
              <a:t>Click to add « In Summary » or « Conclusion » or another title</a:t>
            </a:r>
          </a:p>
        </p:txBody>
      </p:sp>
      <p:sp>
        <p:nvSpPr>
          <p:cNvPr id="3" name="Espace réservé du pied de page 2">
            <a:extLst>
              <a:ext uri="{FF2B5EF4-FFF2-40B4-BE49-F238E27FC236}">
                <a16:creationId xmlns:a16="http://schemas.microsoft.com/office/drawing/2014/main" id="{1CB3FAE7-6A7B-46A5-B1A7-519F09929633}"/>
              </a:ext>
            </a:extLst>
          </p:cNvPr>
          <p:cNvSpPr>
            <a:spLocks noGrp="1"/>
          </p:cNvSpPr>
          <p:nvPr>
            <p:ph type="ftr" sz="quarter" idx="10"/>
          </p:nvPr>
        </p:nvSpPr>
        <p:spPr/>
        <p:txBody>
          <a:bodyPr/>
          <a:lstStyle/>
          <a:p>
            <a:pPr>
              <a:defRPr/>
            </a:pPr>
            <a:r>
              <a:rPr lang="en-CA" noProof="0" dirty="0" smtClean="0"/>
              <a:t>   </a:t>
            </a:r>
            <a:r>
              <a:rPr lang="en-CA" noProof="0" dirty="0"/>
              <a:t>|  </a:t>
            </a:r>
            <a:r>
              <a:rPr lang="en-CA" noProof="0" dirty="0" smtClean="0"/>
              <a:t>2019 08 13  </a:t>
            </a:r>
            <a:r>
              <a:rPr lang="en-CA" noProof="0" dirty="0"/>
              <a:t>|  CONFIDENTIAL</a:t>
            </a:r>
          </a:p>
        </p:txBody>
      </p:sp>
      <p:sp>
        <p:nvSpPr>
          <p:cNvPr id="4" name="Espace réservé du numéro de diapositive 3">
            <a:extLst>
              <a:ext uri="{FF2B5EF4-FFF2-40B4-BE49-F238E27FC236}">
                <a16:creationId xmlns:a16="http://schemas.microsoft.com/office/drawing/2014/main" id="{331B0FF4-2A6C-4C41-BBFD-9053EF65FCD7}"/>
              </a:ext>
            </a:extLst>
          </p:cNvPr>
          <p:cNvSpPr>
            <a:spLocks noGrp="1"/>
          </p:cNvSpPr>
          <p:nvPr>
            <p:ph type="sldNum" sz="quarter" idx="11"/>
          </p:nvPr>
        </p:nvSpPr>
        <p:spPr/>
        <p:txBody>
          <a:bodyPr/>
          <a:lstStyle/>
          <a:p>
            <a:pPr>
              <a:defRPr/>
            </a:pPr>
            <a:fld id="{2006A14E-698D-45CB-BF31-B6A63CF7B776}" type="slidenum">
              <a:rPr lang="en-CA" noProof="0" smtClean="0"/>
              <a:pPr>
                <a:defRPr/>
              </a:pPr>
              <a:t>‹#›</a:t>
            </a:fld>
            <a:endParaRPr lang="en-CA" noProof="0"/>
          </a:p>
        </p:txBody>
      </p:sp>
      <p:sp>
        <p:nvSpPr>
          <p:cNvPr id="5" name="Text Placeholder 15">
            <a:extLst>
              <a:ext uri="{FF2B5EF4-FFF2-40B4-BE49-F238E27FC236}">
                <a16:creationId xmlns:a16="http://schemas.microsoft.com/office/drawing/2014/main" id="{4CC511F6-E82A-44B1-B717-115189B31C46}"/>
              </a:ext>
            </a:extLst>
          </p:cNvPr>
          <p:cNvSpPr>
            <a:spLocks noGrp="1"/>
          </p:cNvSpPr>
          <p:nvPr>
            <p:ph type="body" sz="quarter" idx="17" hasCustomPrompt="1"/>
          </p:nvPr>
        </p:nvSpPr>
        <p:spPr>
          <a:xfrm>
            <a:off x="1258739" y="3659386"/>
            <a:ext cx="4105349" cy="869949"/>
          </a:xfrm>
          <a:prstGeom prst="rect">
            <a:avLst/>
          </a:prstGeom>
          <a:solidFill>
            <a:schemeClr val="accent1"/>
          </a:solidFill>
        </p:spPr>
        <p:txBody>
          <a:bodyPr lIns="180000" tIns="46800" rIns="144000" anchor="ctr" anchorCtr="0">
            <a:normAutofit/>
          </a:bodyPr>
          <a:lstStyle>
            <a:lvl1pPr marL="0" marR="0" indent="0" algn="l" defTabSz="342900" rtl="0" eaLnBrk="1" fontAlgn="base" latinLnBrk="0" hangingPunct="1">
              <a:lnSpc>
                <a:spcPct val="100000"/>
              </a:lnSpc>
              <a:spcBef>
                <a:spcPts val="600"/>
              </a:spcBef>
              <a:spcAft>
                <a:spcPct val="0"/>
              </a:spcAft>
              <a:buClrTx/>
              <a:buSzTx/>
              <a:buFont typeface="Arial" pitchFamily="34" charset="0"/>
              <a:buNone/>
              <a:tabLst/>
              <a:defRPr sz="1600" b="1">
                <a:solidFill>
                  <a:schemeClr val="bg1"/>
                </a:solidFill>
              </a:defRPr>
            </a:lvl1pPr>
            <a:lvl2pPr marL="251100" indent="-117872">
              <a:defRPr sz="1400"/>
            </a:lvl2pPr>
            <a:lvl3pPr marL="356400">
              <a:defRPr sz="1200"/>
            </a:lvl3pPr>
          </a:lstStyle>
          <a:p>
            <a:pPr marL="0" marR="0" lvl="0" indent="0" algn="l" defTabSz="342900" rtl="0" eaLnBrk="1" fontAlgn="base" latinLnBrk="0" hangingPunct="1">
              <a:lnSpc>
                <a:spcPct val="100000"/>
              </a:lnSpc>
              <a:spcBef>
                <a:spcPts val="600"/>
              </a:spcBef>
              <a:spcAft>
                <a:spcPct val="0"/>
              </a:spcAft>
              <a:buClrTx/>
              <a:buSzTx/>
              <a:buFont typeface="Arial" pitchFamily="34" charset="0"/>
              <a:buNone/>
              <a:tabLst/>
              <a:defRPr/>
            </a:pPr>
            <a:r>
              <a:rPr lang="en-CA" noProof="0"/>
              <a:t>Click to add text</a:t>
            </a:r>
          </a:p>
        </p:txBody>
      </p:sp>
      <p:sp>
        <p:nvSpPr>
          <p:cNvPr id="6" name="Text Placeholder 9">
            <a:extLst>
              <a:ext uri="{FF2B5EF4-FFF2-40B4-BE49-F238E27FC236}">
                <a16:creationId xmlns:a16="http://schemas.microsoft.com/office/drawing/2014/main" id="{D4A53C6C-44CA-4447-81DC-948BCBC99BEA}"/>
              </a:ext>
            </a:extLst>
          </p:cNvPr>
          <p:cNvSpPr>
            <a:spLocks noGrp="1"/>
          </p:cNvSpPr>
          <p:nvPr>
            <p:ph type="body" sz="quarter" idx="29" hasCustomPrompt="1"/>
          </p:nvPr>
        </p:nvSpPr>
        <p:spPr>
          <a:xfrm>
            <a:off x="396000" y="3659386"/>
            <a:ext cx="721415" cy="869949"/>
          </a:xfrm>
          <a:prstGeom prst="rect">
            <a:avLst/>
          </a:prstGeom>
          <a:solidFill>
            <a:schemeClr val="accent3"/>
          </a:solidFill>
          <a:ln>
            <a:noFill/>
          </a:ln>
        </p:spPr>
        <p:txBody>
          <a:bodyPr lIns="0" tIns="0" rIns="0" bIns="0" anchor="ctr" anchorCtr="0">
            <a:normAutofit/>
          </a:bodyPr>
          <a:lstStyle>
            <a:lvl1pPr marL="0" indent="0" algn="ctr">
              <a:buNone/>
              <a:defRPr sz="1800" b="1">
                <a:solidFill>
                  <a:schemeClr val="bg1"/>
                </a:solidFill>
              </a:defRPr>
            </a:lvl1pPr>
          </a:lstStyle>
          <a:p>
            <a:pPr lvl="0"/>
            <a:r>
              <a:rPr lang="en-CA" noProof="0" dirty="0"/>
              <a:t>3</a:t>
            </a:r>
          </a:p>
        </p:txBody>
      </p:sp>
      <p:sp>
        <p:nvSpPr>
          <p:cNvPr id="7" name="Text Placeholder 15">
            <a:extLst>
              <a:ext uri="{FF2B5EF4-FFF2-40B4-BE49-F238E27FC236}">
                <a16:creationId xmlns:a16="http://schemas.microsoft.com/office/drawing/2014/main" id="{B6BF5382-9EA0-40F0-812C-FCFE2758A8CA}"/>
              </a:ext>
            </a:extLst>
          </p:cNvPr>
          <p:cNvSpPr>
            <a:spLocks noGrp="1"/>
          </p:cNvSpPr>
          <p:nvPr>
            <p:ph type="body" sz="quarter" idx="16" hasCustomPrompt="1"/>
          </p:nvPr>
        </p:nvSpPr>
        <p:spPr>
          <a:xfrm>
            <a:off x="1258739" y="2449611"/>
            <a:ext cx="4105349" cy="869949"/>
          </a:xfrm>
          <a:prstGeom prst="rect">
            <a:avLst/>
          </a:prstGeom>
          <a:solidFill>
            <a:schemeClr val="accent1"/>
          </a:solidFill>
        </p:spPr>
        <p:txBody>
          <a:bodyPr lIns="180000" tIns="46800" rIns="144000" anchor="ctr" anchorCtr="0">
            <a:normAutofit/>
          </a:bodyPr>
          <a:lstStyle>
            <a:lvl1pPr marL="0" marR="0" indent="0" algn="l" defTabSz="342900" rtl="0" eaLnBrk="1" fontAlgn="base" latinLnBrk="0" hangingPunct="1">
              <a:lnSpc>
                <a:spcPct val="100000"/>
              </a:lnSpc>
              <a:spcBef>
                <a:spcPts val="600"/>
              </a:spcBef>
              <a:spcAft>
                <a:spcPct val="0"/>
              </a:spcAft>
              <a:buClrTx/>
              <a:buSzTx/>
              <a:buFont typeface="Arial" pitchFamily="34" charset="0"/>
              <a:buNone/>
              <a:tabLst/>
              <a:defRPr sz="1600" b="1">
                <a:solidFill>
                  <a:schemeClr val="bg1"/>
                </a:solidFill>
              </a:defRPr>
            </a:lvl1pPr>
            <a:lvl2pPr marL="251100" indent="-117872">
              <a:defRPr sz="1400"/>
            </a:lvl2pPr>
            <a:lvl3pPr marL="356400">
              <a:defRPr sz="1200"/>
            </a:lvl3pPr>
          </a:lstStyle>
          <a:p>
            <a:pPr marL="0" marR="0" lvl="0" indent="0" algn="l" defTabSz="342900" rtl="0" eaLnBrk="1" fontAlgn="base" latinLnBrk="0" hangingPunct="1">
              <a:lnSpc>
                <a:spcPct val="100000"/>
              </a:lnSpc>
              <a:spcBef>
                <a:spcPts val="600"/>
              </a:spcBef>
              <a:spcAft>
                <a:spcPct val="0"/>
              </a:spcAft>
              <a:buClrTx/>
              <a:buSzTx/>
              <a:buFont typeface="Arial" pitchFamily="34" charset="0"/>
              <a:buNone/>
              <a:tabLst/>
              <a:defRPr/>
            </a:pPr>
            <a:r>
              <a:rPr lang="en-CA" noProof="0"/>
              <a:t>Click to add text</a:t>
            </a:r>
          </a:p>
        </p:txBody>
      </p:sp>
      <p:sp>
        <p:nvSpPr>
          <p:cNvPr id="8" name="Text Placeholder 9">
            <a:extLst>
              <a:ext uri="{FF2B5EF4-FFF2-40B4-BE49-F238E27FC236}">
                <a16:creationId xmlns:a16="http://schemas.microsoft.com/office/drawing/2014/main" id="{4027D6DD-2A8B-4380-A3BF-DDA8E47BD47B}"/>
              </a:ext>
            </a:extLst>
          </p:cNvPr>
          <p:cNvSpPr>
            <a:spLocks noGrp="1"/>
          </p:cNvSpPr>
          <p:nvPr>
            <p:ph type="body" sz="quarter" idx="28" hasCustomPrompt="1"/>
          </p:nvPr>
        </p:nvSpPr>
        <p:spPr>
          <a:xfrm>
            <a:off x="396000" y="2449611"/>
            <a:ext cx="721415" cy="869949"/>
          </a:xfrm>
          <a:prstGeom prst="rect">
            <a:avLst/>
          </a:prstGeom>
          <a:solidFill>
            <a:schemeClr val="accent3"/>
          </a:solidFill>
          <a:ln>
            <a:noFill/>
          </a:ln>
        </p:spPr>
        <p:txBody>
          <a:bodyPr lIns="0" tIns="0" rIns="0" bIns="0" anchor="ctr" anchorCtr="0">
            <a:normAutofit/>
          </a:bodyPr>
          <a:lstStyle>
            <a:lvl1pPr marL="0" indent="0" algn="ctr">
              <a:buNone/>
              <a:defRPr sz="1800" b="1">
                <a:solidFill>
                  <a:schemeClr val="bg1"/>
                </a:solidFill>
              </a:defRPr>
            </a:lvl1pPr>
          </a:lstStyle>
          <a:p>
            <a:pPr lvl="0"/>
            <a:r>
              <a:rPr lang="en-CA" noProof="0" dirty="0"/>
              <a:t>2</a:t>
            </a:r>
          </a:p>
        </p:txBody>
      </p:sp>
      <p:sp>
        <p:nvSpPr>
          <p:cNvPr id="9" name="Text Placeholder 15">
            <a:extLst>
              <a:ext uri="{FF2B5EF4-FFF2-40B4-BE49-F238E27FC236}">
                <a16:creationId xmlns:a16="http://schemas.microsoft.com/office/drawing/2014/main" id="{EAD18AC2-5376-4712-A26C-E91B84DBD0EE}"/>
              </a:ext>
            </a:extLst>
          </p:cNvPr>
          <p:cNvSpPr>
            <a:spLocks noGrp="1"/>
          </p:cNvSpPr>
          <p:nvPr>
            <p:ph type="body" sz="quarter" idx="15" hasCustomPrompt="1"/>
          </p:nvPr>
        </p:nvSpPr>
        <p:spPr>
          <a:xfrm>
            <a:off x="1258739" y="1239836"/>
            <a:ext cx="4105349" cy="869949"/>
          </a:xfrm>
          <a:prstGeom prst="rect">
            <a:avLst/>
          </a:prstGeom>
          <a:solidFill>
            <a:schemeClr val="accent1"/>
          </a:solidFill>
        </p:spPr>
        <p:txBody>
          <a:bodyPr lIns="180000" tIns="46800" rIns="144000" anchor="ctr" anchorCtr="0">
            <a:normAutofit/>
          </a:bodyPr>
          <a:lstStyle>
            <a:lvl1pPr marL="0" marR="0" indent="0" algn="l" defTabSz="342900" rtl="0" eaLnBrk="1" fontAlgn="base" latinLnBrk="0" hangingPunct="1">
              <a:lnSpc>
                <a:spcPct val="100000"/>
              </a:lnSpc>
              <a:spcBef>
                <a:spcPts val="600"/>
              </a:spcBef>
              <a:spcAft>
                <a:spcPct val="0"/>
              </a:spcAft>
              <a:buClrTx/>
              <a:buSzTx/>
              <a:buFont typeface="Arial" pitchFamily="34" charset="0"/>
              <a:buNone/>
              <a:tabLst/>
              <a:defRPr sz="1600" b="1">
                <a:solidFill>
                  <a:schemeClr val="bg1"/>
                </a:solidFill>
              </a:defRPr>
            </a:lvl1pPr>
            <a:lvl2pPr marL="251100" indent="-117872">
              <a:defRPr sz="1400"/>
            </a:lvl2pPr>
            <a:lvl3pPr marL="356400">
              <a:defRPr sz="1200"/>
            </a:lvl3pPr>
          </a:lstStyle>
          <a:p>
            <a:pPr marL="0" marR="0" lvl="0" indent="0" algn="l" defTabSz="342900" rtl="0" eaLnBrk="1" fontAlgn="base" latinLnBrk="0" hangingPunct="1">
              <a:lnSpc>
                <a:spcPct val="100000"/>
              </a:lnSpc>
              <a:spcBef>
                <a:spcPts val="600"/>
              </a:spcBef>
              <a:spcAft>
                <a:spcPct val="0"/>
              </a:spcAft>
              <a:buClrTx/>
              <a:buSzTx/>
              <a:buFont typeface="Arial" pitchFamily="34" charset="0"/>
              <a:buNone/>
              <a:tabLst/>
              <a:defRPr/>
            </a:pPr>
            <a:r>
              <a:rPr lang="en-CA" noProof="0"/>
              <a:t>Click to add text</a:t>
            </a:r>
          </a:p>
        </p:txBody>
      </p:sp>
      <p:sp>
        <p:nvSpPr>
          <p:cNvPr id="10" name="Text Placeholder 9">
            <a:extLst>
              <a:ext uri="{FF2B5EF4-FFF2-40B4-BE49-F238E27FC236}">
                <a16:creationId xmlns:a16="http://schemas.microsoft.com/office/drawing/2014/main" id="{56FCAF3C-7EA9-488F-9FC8-33E9B7C11E76}"/>
              </a:ext>
            </a:extLst>
          </p:cNvPr>
          <p:cNvSpPr>
            <a:spLocks noGrp="1"/>
          </p:cNvSpPr>
          <p:nvPr>
            <p:ph type="body" sz="quarter" idx="27" hasCustomPrompt="1"/>
          </p:nvPr>
        </p:nvSpPr>
        <p:spPr>
          <a:xfrm>
            <a:off x="396000" y="1239836"/>
            <a:ext cx="721415" cy="869949"/>
          </a:xfrm>
          <a:prstGeom prst="rect">
            <a:avLst/>
          </a:prstGeom>
          <a:solidFill>
            <a:schemeClr val="accent3"/>
          </a:solidFill>
          <a:ln>
            <a:noFill/>
          </a:ln>
        </p:spPr>
        <p:txBody>
          <a:bodyPr lIns="0" tIns="0" rIns="0" bIns="0" anchor="ctr" anchorCtr="0">
            <a:normAutofit/>
          </a:bodyPr>
          <a:lstStyle>
            <a:lvl1pPr marL="0" indent="0" algn="ctr">
              <a:buNone/>
              <a:defRPr sz="1800" b="1">
                <a:solidFill>
                  <a:schemeClr val="bg1"/>
                </a:solidFill>
              </a:defRPr>
            </a:lvl1pPr>
          </a:lstStyle>
          <a:p>
            <a:pPr lvl="0"/>
            <a:r>
              <a:rPr lang="en-CA" noProof="0" dirty="0"/>
              <a:t>1</a:t>
            </a:r>
          </a:p>
        </p:txBody>
      </p:sp>
      <p:sp>
        <p:nvSpPr>
          <p:cNvPr id="11" name="Text Placeholder 15">
            <a:extLst>
              <a:ext uri="{FF2B5EF4-FFF2-40B4-BE49-F238E27FC236}">
                <a16:creationId xmlns:a16="http://schemas.microsoft.com/office/drawing/2014/main" id="{C0A816B4-E227-4D67-B462-919AF0352945}"/>
              </a:ext>
            </a:extLst>
          </p:cNvPr>
          <p:cNvSpPr>
            <a:spLocks noGrp="1"/>
          </p:cNvSpPr>
          <p:nvPr>
            <p:ph type="body" sz="quarter" idx="30" hasCustomPrompt="1"/>
          </p:nvPr>
        </p:nvSpPr>
        <p:spPr>
          <a:xfrm>
            <a:off x="1264403" y="4869160"/>
            <a:ext cx="4105349" cy="869949"/>
          </a:xfrm>
          <a:prstGeom prst="rect">
            <a:avLst/>
          </a:prstGeom>
          <a:solidFill>
            <a:schemeClr val="accent1"/>
          </a:solidFill>
        </p:spPr>
        <p:txBody>
          <a:bodyPr lIns="180000" tIns="46800" rIns="144000" anchor="ctr" anchorCtr="0">
            <a:normAutofit/>
          </a:bodyPr>
          <a:lstStyle>
            <a:lvl1pPr marL="0" marR="0" indent="0" algn="l" defTabSz="342900" rtl="0" eaLnBrk="1" fontAlgn="base" latinLnBrk="0" hangingPunct="1">
              <a:lnSpc>
                <a:spcPct val="100000"/>
              </a:lnSpc>
              <a:spcBef>
                <a:spcPts val="600"/>
              </a:spcBef>
              <a:spcAft>
                <a:spcPct val="0"/>
              </a:spcAft>
              <a:buClrTx/>
              <a:buSzTx/>
              <a:buFont typeface="Arial" pitchFamily="34" charset="0"/>
              <a:buNone/>
              <a:tabLst/>
              <a:defRPr sz="1600" b="1">
                <a:solidFill>
                  <a:schemeClr val="bg1"/>
                </a:solidFill>
              </a:defRPr>
            </a:lvl1pPr>
            <a:lvl2pPr marL="251100" indent="-117872">
              <a:defRPr sz="1400"/>
            </a:lvl2pPr>
            <a:lvl3pPr marL="356400">
              <a:defRPr sz="1200"/>
            </a:lvl3pPr>
          </a:lstStyle>
          <a:p>
            <a:pPr marL="0" marR="0" lvl="0" indent="0" algn="l" defTabSz="342900" rtl="0" eaLnBrk="1" fontAlgn="base" latinLnBrk="0" hangingPunct="1">
              <a:lnSpc>
                <a:spcPct val="100000"/>
              </a:lnSpc>
              <a:spcBef>
                <a:spcPts val="600"/>
              </a:spcBef>
              <a:spcAft>
                <a:spcPct val="0"/>
              </a:spcAft>
              <a:buClrTx/>
              <a:buSzTx/>
              <a:buFont typeface="Arial" pitchFamily="34" charset="0"/>
              <a:buNone/>
              <a:tabLst/>
              <a:defRPr/>
            </a:pPr>
            <a:r>
              <a:rPr lang="en-CA" noProof="0"/>
              <a:t>Click to add text</a:t>
            </a:r>
          </a:p>
        </p:txBody>
      </p:sp>
      <p:sp>
        <p:nvSpPr>
          <p:cNvPr id="12" name="Text Placeholder 9">
            <a:extLst>
              <a:ext uri="{FF2B5EF4-FFF2-40B4-BE49-F238E27FC236}">
                <a16:creationId xmlns:a16="http://schemas.microsoft.com/office/drawing/2014/main" id="{ED212E5B-A9C3-4675-B0AD-2FBB26192D34}"/>
              </a:ext>
            </a:extLst>
          </p:cNvPr>
          <p:cNvSpPr>
            <a:spLocks noGrp="1"/>
          </p:cNvSpPr>
          <p:nvPr>
            <p:ph type="body" sz="quarter" idx="31" hasCustomPrompt="1"/>
          </p:nvPr>
        </p:nvSpPr>
        <p:spPr>
          <a:xfrm>
            <a:off x="401664" y="4869160"/>
            <a:ext cx="721415" cy="869949"/>
          </a:xfrm>
          <a:prstGeom prst="rect">
            <a:avLst/>
          </a:prstGeom>
          <a:solidFill>
            <a:schemeClr val="accent3"/>
          </a:solidFill>
          <a:ln>
            <a:noFill/>
          </a:ln>
        </p:spPr>
        <p:txBody>
          <a:bodyPr lIns="0" tIns="0" rIns="0" bIns="0" anchor="ctr" anchorCtr="0">
            <a:normAutofit/>
          </a:bodyPr>
          <a:lstStyle>
            <a:lvl1pPr marL="0" indent="0" algn="ctr">
              <a:buNone/>
              <a:defRPr sz="1800" b="1">
                <a:solidFill>
                  <a:schemeClr val="bg1"/>
                </a:solidFill>
              </a:defRPr>
            </a:lvl1pPr>
          </a:lstStyle>
          <a:p>
            <a:pPr lvl="0"/>
            <a:r>
              <a:rPr lang="en-CA" noProof="0" dirty="0"/>
              <a:t>4</a:t>
            </a:r>
          </a:p>
        </p:txBody>
      </p:sp>
      <p:sp>
        <p:nvSpPr>
          <p:cNvPr id="13" name="Espace réservé pour une image  13">
            <a:extLst>
              <a:ext uri="{FF2B5EF4-FFF2-40B4-BE49-F238E27FC236}">
                <a16:creationId xmlns:a16="http://schemas.microsoft.com/office/drawing/2014/main" id="{C21D7549-921A-4A02-9BBE-7600D9AF897F}"/>
              </a:ext>
            </a:extLst>
          </p:cNvPr>
          <p:cNvSpPr>
            <a:spLocks noGrp="1"/>
          </p:cNvSpPr>
          <p:nvPr>
            <p:ph type="pic" sz="quarter" idx="32" hasCustomPrompt="1"/>
          </p:nvPr>
        </p:nvSpPr>
        <p:spPr>
          <a:xfrm>
            <a:off x="5724128" y="1239836"/>
            <a:ext cx="3419872" cy="4498977"/>
          </a:xfrm>
        </p:spPr>
        <p:txBody>
          <a:bodyPr/>
          <a:lstStyle>
            <a:lvl1pPr marL="0" marR="0" indent="0" algn="l" defTabSz="342900" rtl="0" eaLnBrk="1" fontAlgn="base" latinLnBrk="0" hangingPunct="1">
              <a:lnSpc>
                <a:spcPct val="100000"/>
              </a:lnSpc>
              <a:spcBef>
                <a:spcPts val="900"/>
              </a:spcBef>
              <a:spcAft>
                <a:spcPct val="0"/>
              </a:spcAft>
              <a:buClrTx/>
              <a:buSzTx/>
              <a:buFont typeface="Arial" pitchFamily="34" charset="0"/>
              <a:buNone/>
              <a:tabLst/>
              <a:defRPr/>
            </a:lvl1pPr>
          </a:lstStyle>
          <a:p>
            <a:pPr marL="0" marR="0" lvl="0" indent="0" algn="l" defTabSz="342900" rtl="0" eaLnBrk="1" fontAlgn="base" latinLnBrk="0" hangingPunct="1">
              <a:lnSpc>
                <a:spcPct val="100000"/>
              </a:lnSpc>
              <a:spcBef>
                <a:spcPts val="900"/>
              </a:spcBef>
              <a:spcAft>
                <a:spcPct val="0"/>
              </a:spcAft>
              <a:buClrTx/>
              <a:buSzTx/>
              <a:buFont typeface="Arial" pitchFamily="34" charset="0"/>
              <a:buNone/>
              <a:tabLst/>
              <a:defRPr/>
            </a:pPr>
            <a:r>
              <a:rPr lang="en-CA" noProof="0" dirty="0"/>
              <a:t>Click on the icon to add an image</a:t>
            </a:r>
          </a:p>
        </p:txBody>
      </p:sp>
    </p:spTree>
    <p:extLst>
      <p:ext uri="{BB962C8B-B14F-4D97-AF65-F5344CB8AC3E}">
        <p14:creationId xmlns:p14="http://schemas.microsoft.com/office/powerpoint/2010/main" val="3313803597"/>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clusion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313523-A684-4ECD-9A10-C49F78590D7F}"/>
              </a:ext>
            </a:extLst>
          </p:cNvPr>
          <p:cNvSpPr>
            <a:spLocks noGrp="1"/>
          </p:cNvSpPr>
          <p:nvPr>
            <p:ph type="title" hasCustomPrompt="1"/>
          </p:nvPr>
        </p:nvSpPr>
        <p:spPr/>
        <p:txBody>
          <a:bodyPr/>
          <a:lstStyle>
            <a:lvl1pPr>
              <a:defRPr/>
            </a:lvl1pPr>
          </a:lstStyle>
          <a:p>
            <a:r>
              <a:rPr lang="en-CA" noProof="0"/>
              <a:t>Click to add « In Summary » or « Conclusion » or another title</a:t>
            </a:r>
          </a:p>
        </p:txBody>
      </p:sp>
      <p:sp>
        <p:nvSpPr>
          <p:cNvPr id="3" name="Espace réservé du pied de page 2">
            <a:extLst>
              <a:ext uri="{FF2B5EF4-FFF2-40B4-BE49-F238E27FC236}">
                <a16:creationId xmlns:a16="http://schemas.microsoft.com/office/drawing/2014/main" id="{C6324744-2FA8-490D-82F0-32ABF2B23E71}"/>
              </a:ext>
            </a:extLst>
          </p:cNvPr>
          <p:cNvSpPr>
            <a:spLocks noGrp="1"/>
          </p:cNvSpPr>
          <p:nvPr>
            <p:ph type="ftr" sz="quarter" idx="10"/>
          </p:nvPr>
        </p:nvSpPr>
        <p:spPr/>
        <p:txBody>
          <a:bodyPr/>
          <a:lstStyle/>
          <a:p>
            <a:pPr>
              <a:defRPr/>
            </a:pPr>
            <a:r>
              <a:rPr lang="en-CA" noProof="0" dirty="0" smtClean="0"/>
              <a:t>   </a:t>
            </a:r>
            <a:r>
              <a:rPr lang="en-CA" noProof="0" dirty="0"/>
              <a:t>|  </a:t>
            </a:r>
            <a:r>
              <a:rPr lang="en-CA" noProof="0" dirty="0" smtClean="0"/>
              <a:t>2019 08 13  </a:t>
            </a:r>
            <a:r>
              <a:rPr lang="en-CA" noProof="0" dirty="0"/>
              <a:t>|  CONFIDENTIAL</a:t>
            </a:r>
          </a:p>
        </p:txBody>
      </p:sp>
      <p:sp>
        <p:nvSpPr>
          <p:cNvPr id="4" name="Espace réservé du numéro de diapositive 3">
            <a:extLst>
              <a:ext uri="{FF2B5EF4-FFF2-40B4-BE49-F238E27FC236}">
                <a16:creationId xmlns:a16="http://schemas.microsoft.com/office/drawing/2014/main" id="{E9EDCDB2-2EC0-41B5-91FD-93B8A37966D0}"/>
              </a:ext>
            </a:extLst>
          </p:cNvPr>
          <p:cNvSpPr>
            <a:spLocks noGrp="1"/>
          </p:cNvSpPr>
          <p:nvPr>
            <p:ph type="sldNum" sz="quarter" idx="11"/>
          </p:nvPr>
        </p:nvSpPr>
        <p:spPr/>
        <p:txBody>
          <a:bodyPr/>
          <a:lstStyle/>
          <a:p>
            <a:pPr>
              <a:defRPr/>
            </a:pPr>
            <a:fld id="{2006A14E-698D-45CB-BF31-B6A63CF7B776}" type="slidenum">
              <a:rPr lang="en-CA" noProof="0" smtClean="0"/>
              <a:pPr>
                <a:defRPr/>
              </a:pPr>
              <a:t>‹#›</a:t>
            </a:fld>
            <a:endParaRPr lang="en-CA" noProof="0"/>
          </a:p>
        </p:txBody>
      </p:sp>
      <p:sp>
        <p:nvSpPr>
          <p:cNvPr id="5" name="Text Placeholder 15">
            <a:extLst>
              <a:ext uri="{FF2B5EF4-FFF2-40B4-BE49-F238E27FC236}">
                <a16:creationId xmlns:a16="http://schemas.microsoft.com/office/drawing/2014/main" id="{CE662E41-3BF5-40DE-924D-382033CB3F75}"/>
              </a:ext>
            </a:extLst>
          </p:cNvPr>
          <p:cNvSpPr>
            <a:spLocks noGrp="1"/>
          </p:cNvSpPr>
          <p:nvPr>
            <p:ph type="body" sz="quarter" idx="17" hasCustomPrompt="1"/>
          </p:nvPr>
        </p:nvSpPr>
        <p:spPr>
          <a:xfrm>
            <a:off x="1258739" y="2895521"/>
            <a:ext cx="7503308" cy="720000"/>
          </a:xfrm>
          <a:prstGeom prst="rect">
            <a:avLst/>
          </a:prstGeom>
          <a:solidFill>
            <a:schemeClr val="accent1"/>
          </a:solidFill>
        </p:spPr>
        <p:txBody>
          <a:bodyPr lIns="180000" tIns="46800" rIns="144000" anchor="ctr" anchorCtr="0">
            <a:normAutofit/>
          </a:bodyPr>
          <a:lstStyle>
            <a:lvl1pPr marL="0" marR="0" indent="0" algn="l" defTabSz="342900" rtl="0" eaLnBrk="1" fontAlgn="base" latinLnBrk="0" hangingPunct="1">
              <a:lnSpc>
                <a:spcPct val="100000"/>
              </a:lnSpc>
              <a:spcBef>
                <a:spcPts val="600"/>
              </a:spcBef>
              <a:spcAft>
                <a:spcPct val="0"/>
              </a:spcAft>
              <a:buClrTx/>
              <a:buSzTx/>
              <a:buFont typeface="Arial" pitchFamily="34" charset="0"/>
              <a:buNone/>
              <a:tabLst/>
              <a:defRPr sz="1600" b="1">
                <a:solidFill>
                  <a:schemeClr val="bg1"/>
                </a:solidFill>
              </a:defRPr>
            </a:lvl1pPr>
            <a:lvl2pPr marL="251100" indent="-117872">
              <a:defRPr sz="1400"/>
            </a:lvl2pPr>
            <a:lvl3pPr marL="356400">
              <a:defRPr sz="1200"/>
            </a:lvl3pPr>
          </a:lstStyle>
          <a:p>
            <a:pPr marL="0" marR="0" lvl="0" indent="0" algn="l" defTabSz="342900" rtl="0" eaLnBrk="1" fontAlgn="base" latinLnBrk="0" hangingPunct="1">
              <a:lnSpc>
                <a:spcPct val="100000"/>
              </a:lnSpc>
              <a:spcBef>
                <a:spcPts val="600"/>
              </a:spcBef>
              <a:spcAft>
                <a:spcPct val="0"/>
              </a:spcAft>
              <a:buClrTx/>
              <a:buSzTx/>
              <a:buFont typeface="Arial" pitchFamily="34" charset="0"/>
              <a:buNone/>
              <a:tabLst/>
              <a:defRPr/>
            </a:pPr>
            <a:r>
              <a:rPr lang="en-CA" noProof="0"/>
              <a:t>Click to add text</a:t>
            </a:r>
          </a:p>
        </p:txBody>
      </p:sp>
      <p:sp>
        <p:nvSpPr>
          <p:cNvPr id="6" name="Text Placeholder 9">
            <a:extLst>
              <a:ext uri="{FF2B5EF4-FFF2-40B4-BE49-F238E27FC236}">
                <a16:creationId xmlns:a16="http://schemas.microsoft.com/office/drawing/2014/main" id="{4C305511-57FF-444B-8530-C047FD2E897C}"/>
              </a:ext>
            </a:extLst>
          </p:cNvPr>
          <p:cNvSpPr>
            <a:spLocks noGrp="1"/>
          </p:cNvSpPr>
          <p:nvPr>
            <p:ph type="body" sz="quarter" idx="29" hasCustomPrompt="1"/>
          </p:nvPr>
        </p:nvSpPr>
        <p:spPr>
          <a:xfrm>
            <a:off x="396000" y="2895521"/>
            <a:ext cx="721415" cy="720000"/>
          </a:xfrm>
          <a:prstGeom prst="rect">
            <a:avLst/>
          </a:prstGeom>
          <a:solidFill>
            <a:schemeClr val="accent3"/>
          </a:solidFill>
          <a:ln>
            <a:noFill/>
          </a:ln>
        </p:spPr>
        <p:txBody>
          <a:bodyPr lIns="0" tIns="0" rIns="0" bIns="0" anchor="ctr" anchorCtr="0">
            <a:normAutofit/>
          </a:bodyPr>
          <a:lstStyle>
            <a:lvl1pPr marL="0" indent="0" algn="ctr">
              <a:buNone/>
              <a:defRPr sz="1800" b="1">
                <a:solidFill>
                  <a:schemeClr val="bg1"/>
                </a:solidFill>
              </a:defRPr>
            </a:lvl1pPr>
          </a:lstStyle>
          <a:p>
            <a:pPr lvl="0"/>
            <a:r>
              <a:rPr lang="en-CA" noProof="0" dirty="0"/>
              <a:t>3</a:t>
            </a:r>
          </a:p>
        </p:txBody>
      </p:sp>
      <p:sp>
        <p:nvSpPr>
          <p:cNvPr id="7" name="Text Placeholder 15">
            <a:extLst>
              <a:ext uri="{FF2B5EF4-FFF2-40B4-BE49-F238E27FC236}">
                <a16:creationId xmlns:a16="http://schemas.microsoft.com/office/drawing/2014/main" id="{AE5163D6-0622-4D23-871C-E00F3DA049CA}"/>
              </a:ext>
            </a:extLst>
          </p:cNvPr>
          <p:cNvSpPr>
            <a:spLocks noGrp="1"/>
          </p:cNvSpPr>
          <p:nvPr>
            <p:ph type="body" sz="quarter" idx="16" hasCustomPrompt="1"/>
          </p:nvPr>
        </p:nvSpPr>
        <p:spPr>
          <a:xfrm>
            <a:off x="1258739" y="2067679"/>
            <a:ext cx="7503308" cy="720000"/>
          </a:xfrm>
          <a:prstGeom prst="rect">
            <a:avLst/>
          </a:prstGeom>
          <a:solidFill>
            <a:schemeClr val="accent1"/>
          </a:solidFill>
        </p:spPr>
        <p:txBody>
          <a:bodyPr lIns="180000" tIns="46800" rIns="144000" anchor="ctr" anchorCtr="0">
            <a:normAutofit/>
          </a:bodyPr>
          <a:lstStyle>
            <a:lvl1pPr marL="0" marR="0" indent="0" algn="l" defTabSz="342900" rtl="0" eaLnBrk="1" fontAlgn="base" latinLnBrk="0" hangingPunct="1">
              <a:lnSpc>
                <a:spcPct val="100000"/>
              </a:lnSpc>
              <a:spcBef>
                <a:spcPts val="600"/>
              </a:spcBef>
              <a:spcAft>
                <a:spcPct val="0"/>
              </a:spcAft>
              <a:buClrTx/>
              <a:buSzTx/>
              <a:buFont typeface="Arial" pitchFamily="34" charset="0"/>
              <a:buNone/>
              <a:tabLst/>
              <a:defRPr sz="1600" b="1">
                <a:solidFill>
                  <a:schemeClr val="bg1"/>
                </a:solidFill>
              </a:defRPr>
            </a:lvl1pPr>
            <a:lvl2pPr marL="251100" indent="-117872">
              <a:defRPr sz="1400"/>
            </a:lvl2pPr>
            <a:lvl3pPr marL="356400">
              <a:defRPr sz="1200"/>
            </a:lvl3pPr>
          </a:lstStyle>
          <a:p>
            <a:pPr marL="0" marR="0" lvl="0" indent="0" algn="l" defTabSz="342900" rtl="0" eaLnBrk="1" fontAlgn="base" latinLnBrk="0" hangingPunct="1">
              <a:lnSpc>
                <a:spcPct val="100000"/>
              </a:lnSpc>
              <a:spcBef>
                <a:spcPts val="600"/>
              </a:spcBef>
              <a:spcAft>
                <a:spcPct val="0"/>
              </a:spcAft>
              <a:buClrTx/>
              <a:buSzTx/>
              <a:buFont typeface="Arial" pitchFamily="34" charset="0"/>
              <a:buNone/>
              <a:tabLst/>
              <a:defRPr/>
            </a:pPr>
            <a:r>
              <a:rPr lang="en-CA" noProof="0"/>
              <a:t>Click to add text</a:t>
            </a:r>
          </a:p>
        </p:txBody>
      </p:sp>
      <p:sp>
        <p:nvSpPr>
          <p:cNvPr id="8" name="Text Placeholder 9">
            <a:extLst>
              <a:ext uri="{FF2B5EF4-FFF2-40B4-BE49-F238E27FC236}">
                <a16:creationId xmlns:a16="http://schemas.microsoft.com/office/drawing/2014/main" id="{4568FCB5-C623-4D3F-A0BA-A89A1434342F}"/>
              </a:ext>
            </a:extLst>
          </p:cNvPr>
          <p:cNvSpPr>
            <a:spLocks noGrp="1"/>
          </p:cNvSpPr>
          <p:nvPr>
            <p:ph type="body" sz="quarter" idx="28" hasCustomPrompt="1"/>
          </p:nvPr>
        </p:nvSpPr>
        <p:spPr>
          <a:xfrm>
            <a:off x="396000" y="2067679"/>
            <a:ext cx="721415" cy="720000"/>
          </a:xfrm>
          <a:prstGeom prst="rect">
            <a:avLst/>
          </a:prstGeom>
          <a:solidFill>
            <a:schemeClr val="accent3"/>
          </a:solidFill>
          <a:ln>
            <a:noFill/>
          </a:ln>
        </p:spPr>
        <p:txBody>
          <a:bodyPr lIns="0" tIns="0" rIns="0" bIns="0" anchor="ctr" anchorCtr="0">
            <a:normAutofit/>
          </a:bodyPr>
          <a:lstStyle>
            <a:lvl1pPr marL="0" indent="0" algn="ctr">
              <a:buNone/>
              <a:defRPr sz="1800" b="1">
                <a:solidFill>
                  <a:schemeClr val="bg1"/>
                </a:solidFill>
              </a:defRPr>
            </a:lvl1pPr>
          </a:lstStyle>
          <a:p>
            <a:pPr lvl="0"/>
            <a:r>
              <a:rPr lang="en-CA" noProof="0" dirty="0"/>
              <a:t>2</a:t>
            </a:r>
          </a:p>
        </p:txBody>
      </p:sp>
      <p:sp>
        <p:nvSpPr>
          <p:cNvPr id="9" name="Text Placeholder 15">
            <a:extLst>
              <a:ext uri="{FF2B5EF4-FFF2-40B4-BE49-F238E27FC236}">
                <a16:creationId xmlns:a16="http://schemas.microsoft.com/office/drawing/2014/main" id="{C4D9A4FA-FFB0-4D1E-9FC7-EF231445242E}"/>
              </a:ext>
            </a:extLst>
          </p:cNvPr>
          <p:cNvSpPr>
            <a:spLocks noGrp="1"/>
          </p:cNvSpPr>
          <p:nvPr>
            <p:ph type="body" sz="quarter" idx="15" hasCustomPrompt="1"/>
          </p:nvPr>
        </p:nvSpPr>
        <p:spPr>
          <a:xfrm>
            <a:off x="1258739" y="1239837"/>
            <a:ext cx="7503308" cy="720000"/>
          </a:xfrm>
          <a:prstGeom prst="rect">
            <a:avLst/>
          </a:prstGeom>
          <a:solidFill>
            <a:schemeClr val="accent1"/>
          </a:solidFill>
        </p:spPr>
        <p:txBody>
          <a:bodyPr lIns="180000" tIns="46800" rIns="144000" anchor="ctr" anchorCtr="0">
            <a:normAutofit/>
          </a:bodyPr>
          <a:lstStyle>
            <a:lvl1pPr marL="0" marR="0" indent="0" algn="l" defTabSz="342900" rtl="0" eaLnBrk="1" fontAlgn="base" latinLnBrk="0" hangingPunct="1">
              <a:lnSpc>
                <a:spcPct val="100000"/>
              </a:lnSpc>
              <a:spcBef>
                <a:spcPts val="600"/>
              </a:spcBef>
              <a:spcAft>
                <a:spcPct val="0"/>
              </a:spcAft>
              <a:buClrTx/>
              <a:buSzTx/>
              <a:buFont typeface="Arial" pitchFamily="34" charset="0"/>
              <a:buNone/>
              <a:tabLst/>
              <a:defRPr sz="1600" b="1">
                <a:solidFill>
                  <a:schemeClr val="bg1"/>
                </a:solidFill>
              </a:defRPr>
            </a:lvl1pPr>
            <a:lvl2pPr marL="251100" indent="-117872">
              <a:defRPr sz="1400"/>
            </a:lvl2pPr>
            <a:lvl3pPr marL="356400">
              <a:defRPr sz="1200"/>
            </a:lvl3pPr>
          </a:lstStyle>
          <a:p>
            <a:pPr marL="0" marR="0" lvl="0" indent="0" algn="l" defTabSz="342900" rtl="0" eaLnBrk="1" fontAlgn="base" latinLnBrk="0" hangingPunct="1">
              <a:lnSpc>
                <a:spcPct val="100000"/>
              </a:lnSpc>
              <a:spcBef>
                <a:spcPts val="600"/>
              </a:spcBef>
              <a:spcAft>
                <a:spcPct val="0"/>
              </a:spcAft>
              <a:buClrTx/>
              <a:buSzTx/>
              <a:buFont typeface="Arial" pitchFamily="34" charset="0"/>
              <a:buNone/>
              <a:tabLst/>
              <a:defRPr/>
            </a:pPr>
            <a:r>
              <a:rPr lang="en-CA" noProof="0"/>
              <a:t>Click to add text</a:t>
            </a:r>
          </a:p>
        </p:txBody>
      </p:sp>
      <p:sp>
        <p:nvSpPr>
          <p:cNvPr id="10" name="Text Placeholder 9">
            <a:extLst>
              <a:ext uri="{FF2B5EF4-FFF2-40B4-BE49-F238E27FC236}">
                <a16:creationId xmlns:a16="http://schemas.microsoft.com/office/drawing/2014/main" id="{1891B311-8EFE-4450-9E7B-A60DB5EB02EE}"/>
              </a:ext>
            </a:extLst>
          </p:cNvPr>
          <p:cNvSpPr>
            <a:spLocks noGrp="1"/>
          </p:cNvSpPr>
          <p:nvPr>
            <p:ph type="body" sz="quarter" idx="27" hasCustomPrompt="1"/>
          </p:nvPr>
        </p:nvSpPr>
        <p:spPr>
          <a:xfrm>
            <a:off x="396000" y="1239837"/>
            <a:ext cx="721415" cy="720000"/>
          </a:xfrm>
          <a:prstGeom prst="rect">
            <a:avLst/>
          </a:prstGeom>
          <a:solidFill>
            <a:schemeClr val="accent3"/>
          </a:solidFill>
          <a:ln>
            <a:noFill/>
          </a:ln>
        </p:spPr>
        <p:txBody>
          <a:bodyPr lIns="0" tIns="0" rIns="0" bIns="0" anchor="ctr" anchorCtr="0">
            <a:normAutofit/>
          </a:bodyPr>
          <a:lstStyle>
            <a:lvl1pPr marL="0" indent="0" algn="ctr">
              <a:buNone/>
              <a:defRPr sz="1800" b="1">
                <a:solidFill>
                  <a:schemeClr val="bg1"/>
                </a:solidFill>
              </a:defRPr>
            </a:lvl1pPr>
          </a:lstStyle>
          <a:p>
            <a:pPr lvl="0"/>
            <a:r>
              <a:rPr lang="en-CA" noProof="0" dirty="0"/>
              <a:t>1</a:t>
            </a:r>
          </a:p>
        </p:txBody>
      </p:sp>
      <p:sp>
        <p:nvSpPr>
          <p:cNvPr id="11" name="Text Placeholder 15">
            <a:extLst>
              <a:ext uri="{FF2B5EF4-FFF2-40B4-BE49-F238E27FC236}">
                <a16:creationId xmlns:a16="http://schemas.microsoft.com/office/drawing/2014/main" id="{8951A440-0997-4FEA-9F4A-045FC3E76CEB}"/>
              </a:ext>
            </a:extLst>
          </p:cNvPr>
          <p:cNvSpPr>
            <a:spLocks noGrp="1"/>
          </p:cNvSpPr>
          <p:nvPr>
            <p:ph type="body" sz="quarter" idx="30" hasCustomPrompt="1"/>
          </p:nvPr>
        </p:nvSpPr>
        <p:spPr>
          <a:xfrm>
            <a:off x="1262948" y="3723362"/>
            <a:ext cx="7503308" cy="720000"/>
          </a:xfrm>
          <a:prstGeom prst="rect">
            <a:avLst/>
          </a:prstGeom>
          <a:solidFill>
            <a:schemeClr val="accent1"/>
          </a:solidFill>
        </p:spPr>
        <p:txBody>
          <a:bodyPr lIns="180000" tIns="46800" rIns="144000" anchor="ctr" anchorCtr="0">
            <a:normAutofit/>
          </a:bodyPr>
          <a:lstStyle>
            <a:lvl1pPr marL="0" marR="0" indent="0" algn="l" defTabSz="342900" rtl="0" eaLnBrk="1" fontAlgn="base" latinLnBrk="0" hangingPunct="1">
              <a:lnSpc>
                <a:spcPct val="100000"/>
              </a:lnSpc>
              <a:spcBef>
                <a:spcPts val="600"/>
              </a:spcBef>
              <a:spcAft>
                <a:spcPct val="0"/>
              </a:spcAft>
              <a:buClrTx/>
              <a:buSzTx/>
              <a:buFont typeface="Arial" pitchFamily="34" charset="0"/>
              <a:buNone/>
              <a:tabLst/>
              <a:defRPr sz="1600" b="1">
                <a:solidFill>
                  <a:schemeClr val="bg1"/>
                </a:solidFill>
              </a:defRPr>
            </a:lvl1pPr>
            <a:lvl2pPr marL="251100" indent="-117872">
              <a:defRPr sz="1400"/>
            </a:lvl2pPr>
            <a:lvl3pPr marL="356400">
              <a:defRPr sz="1200"/>
            </a:lvl3pPr>
          </a:lstStyle>
          <a:p>
            <a:pPr marL="0" marR="0" lvl="0" indent="0" algn="l" defTabSz="342900" rtl="0" eaLnBrk="1" fontAlgn="base" latinLnBrk="0" hangingPunct="1">
              <a:lnSpc>
                <a:spcPct val="100000"/>
              </a:lnSpc>
              <a:spcBef>
                <a:spcPts val="600"/>
              </a:spcBef>
              <a:spcAft>
                <a:spcPct val="0"/>
              </a:spcAft>
              <a:buClrTx/>
              <a:buSzTx/>
              <a:buFont typeface="Arial" pitchFamily="34" charset="0"/>
              <a:buNone/>
              <a:tabLst/>
              <a:defRPr/>
            </a:pPr>
            <a:r>
              <a:rPr lang="en-CA" noProof="0"/>
              <a:t>Click to add text</a:t>
            </a:r>
          </a:p>
        </p:txBody>
      </p:sp>
      <p:sp>
        <p:nvSpPr>
          <p:cNvPr id="12" name="Text Placeholder 9">
            <a:extLst>
              <a:ext uri="{FF2B5EF4-FFF2-40B4-BE49-F238E27FC236}">
                <a16:creationId xmlns:a16="http://schemas.microsoft.com/office/drawing/2014/main" id="{CAE2D35E-2F93-4A9C-AF3B-B02D69D827E0}"/>
              </a:ext>
            </a:extLst>
          </p:cNvPr>
          <p:cNvSpPr>
            <a:spLocks noGrp="1"/>
          </p:cNvSpPr>
          <p:nvPr>
            <p:ph type="body" sz="quarter" idx="31" hasCustomPrompt="1"/>
          </p:nvPr>
        </p:nvSpPr>
        <p:spPr>
          <a:xfrm>
            <a:off x="400209" y="3723362"/>
            <a:ext cx="721415" cy="720000"/>
          </a:xfrm>
          <a:prstGeom prst="rect">
            <a:avLst/>
          </a:prstGeom>
          <a:solidFill>
            <a:schemeClr val="accent3"/>
          </a:solidFill>
          <a:ln>
            <a:noFill/>
          </a:ln>
        </p:spPr>
        <p:txBody>
          <a:bodyPr lIns="0" tIns="0" rIns="0" bIns="0" anchor="ctr" anchorCtr="0">
            <a:normAutofit/>
          </a:bodyPr>
          <a:lstStyle>
            <a:lvl1pPr marL="0" indent="0" algn="ctr">
              <a:buNone/>
              <a:defRPr sz="1800" b="1">
                <a:solidFill>
                  <a:schemeClr val="bg1"/>
                </a:solidFill>
              </a:defRPr>
            </a:lvl1pPr>
          </a:lstStyle>
          <a:p>
            <a:pPr lvl="0"/>
            <a:r>
              <a:rPr lang="en-CA" noProof="0" dirty="0"/>
              <a:t>4</a:t>
            </a:r>
          </a:p>
        </p:txBody>
      </p:sp>
      <p:sp>
        <p:nvSpPr>
          <p:cNvPr id="13" name="Text Placeholder 15">
            <a:extLst>
              <a:ext uri="{FF2B5EF4-FFF2-40B4-BE49-F238E27FC236}">
                <a16:creationId xmlns:a16="http://schemas.microsoft.com/office/drawing/2014/main" id="{2B100294-16EE-47B0-B725-8F02064B5F28}"/>
              </a:ext>
            </a:extLst>
          </p:cNvPr>
          <p:cNvSpPr>
            <a:spLocks noGrp="1"/>
          </p:cNvSpPr>
          <p:nvPr>
            <p:ph type="body" sz="quarter" idx="32" hasCustomPrompt="1"/>
          </p:nvPr>
        </p:nvSpPr>
        <p:spPr>
          <a:xfrm>
            <a:off x="396000" y="5232724"/>
            <a:ext cx="8366759" cy="770878"/>
          </a:xfrm>
          <a:prstGeom prst="rect">
            <a:avLst/>
          </a:prstGeom>
          <a:solidFill>
            <a:schemeClr val="accent4"/>
          </a:solidFill>
        </p:spPr>
        <p:txBody>
          <a:bodyPr lIns="180000" tIns="46800" rIns="144000" anchor="ctr" anchorCtr="0">
            <a:normAutofit/>
          </a:bodyPr>
          <a:lstStyle>
            <a:lvl1pPr marL="0" marR="0" indent="0" algn="ctr" defTabSz="342900" rtl="0" eaLnBrk="1" fontAlgn="base" latinLnBrk="0" hangingPunct="1">
              <a:lnSpc>
                <a:spcPct val="100000"/>
              </a:lnSpc>
              <a:spcBef>
                <a:spcPts val="600"/>
              </a:spcBef>
              <a:spcAft>
                <a:spcPct val="0"/>
              </a:spcAft>
              <a:buClrTx/>
              <a:buSzTx/>
              <a:buFont typeface="Arial" pitchFamily="34" charset="0"/>
              <a:buNone/>
              <a:tabLst/>
              <a:defRPr sz="1800" b="1">
                <a:solidFill>
                  <a:schemeClr val="bg1"/>
                </a:solidFill>
              </a:defRPr>
            </a:lvl1pPr>
            <a:lvl2pPr marL="251100" indent="-117872">
              <a:defRPr sz="1400"/>
            </a:lvl2pPr>
            <a:lvl3pPr marL="356400">
              <a:defRPr sz="1200"/>
            </a:lvl3pPr>
          </a:lstStyle>
          <a:p>
            <a:pPr marL="0" marR="0" lvl="0" indent="0" algn="ctr" defTabSz="342900" rtl="0" eaLnBrk="1" fontAlgn="base" latinLnBrk="0" hangingPunct="1">
              <a:lnSpc>
                <a:spcPct val="100000"/>
              </a:lnSpc>
              <a:spcBef>
                <a:spcPts val="600"/>
              </a:spcBef>
              <a:spcAft>
                <a:spcPct val="0"/>
              </a:spcAft>
              <a:buClrTx/>
              <a:buSzTx/>
              <a:buFont typeface="Arial" pitchFamily="34" charset="0"/>
              <a:buNone/>
              <a:tabLst/>
              <a:defRPr/>
            </a:pPr>
            <a:r>
              <a:rPr lang="en-CA" noProof="0"/>
              <a:t>Click to add text</a:t>
            </a:r>
          </a:p>
        </p:txBody>
      </p:sp>
      <p:sp>
        <p:nvSpPr>
          <p:cNvPr id="14" name="Espace réservé du texte 15">
            <a:extLst>
              <a:ext uri="{FF2B5EF4-FFF2-40B4-BE49-F238E27FC236}">
                <a16:creationId xmlns:a16="http://schemas.microsoft.com/office/drawing/2014/main" id="{F45750F6-0933-43BA-996C-9308E1B58038}"/>
              </a:ext>
            </a:extLst>
          </p:cNvPr>
          <p:cNvSpPr>
            <a:spLocks noGrp="1"/>
          </p:cNvSpPr>
          <p:nvPr>
            <p:ph type="body" sz="quarter" idx="33" hasCustomPrompt="1"/>
          </p:nvPr>
        </p:nvSpPr>
        <p:spPr>
          <a:xfrm flipV="1">
            <a:off x="395287" y="4653136"/>
            <a:ext cx="8366759" cy="363736"/>
          </a:xfrm>
          <a:prstGeom prst="triangle">
            <a:avLst/>
          </a:prstGeom>
          <a:solidFill>
            <a:schemeClr val="accent3"/>
          </a:solidFill>
        </p:spPr>
        <p:txBody>
          <a:bodyPr vert="horz"/>
          <a:lstStyle>
            <a:lvl1pPr marL="0" indent="0" algn="ctr">
              <a:buNone/>
              <a:defRPr sz="1000">
                <a:solidFill>
                  <a:schemeClr val="accent6"/>
                </a:solidFill>
              </a:defRPr>
            </a:lvl1pPr>
          </a:lstStyle>
          <a:p>
            <a:pPr lvl="0"/>
            <a:r>
              <a:rPr lang="en-CA" noProof="0"/>
              <a:t>. </a:t>
            </a:r>
          </a:p>
        </p:txBody>
      </p:sp>
    </p:spTree>
    <p:extLst>
      <p:ext uri="{BB962C8B-B14F-4D97-AF65-F5344CB8AC3E}">
        <p14:creationId xmlns:p14="http://schemas.microsoft.com/office/powerpoint/2010/main" val="2015070068"/>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Additional template instructions">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04C30EB-348C-4C14-915F-092741F9B7B3}"/>
              </a:ext>
            </a:extLst>
          </p:cNvPr>
          <p:cNvSpPr/>
          <p:nvPr userDrawn="1"/>
        </p:nvSpPr>
        <p:spPr bwMode="auto">
          <a:xfrm>
            <a:off x="685800" y="2667002"/>
            <a:ext cx="7772400" cy="1470025"/>
          </a:xfrm>
          <a:prstGeom prst="rect">
            <a:avLst/>
          </a:prstGeom>
          <a:noFill/>
          <a:ln>
            <a:noFill/>
          </a:ln>
          <a:extLst/>
        </p:spPr>
        <p:txBody>
          <a:bodyPr lIns="54000" rIns="54000" rtlCol="0" anchor="ctr"/>
          <a:lstStyle/>
          <a:p>
            <a:pPr algn="ctr"/>
            <a:r>
              <a:rPr lang="en-CA" sz="7200" b="1" noProof="0" dirty="0">
                <a:solidFill>
                  <a:schemeClr val="bg1"/>
                </a:solidFill>
              </a:rPr>
              <a:t>Additional template instructions</a:t>
            </a:r>
          </a:p>
        </p:txBody>
      </p:sp>
    </p:spTree>
    <p:extLst>
      <p:ext uri="{BB962C8B-B14F-4D97-AF65-F5344CB8AC3E}">
        <p14:creationId xmlns:p14="http://schemas.microsoft.com/office/powerpoint/2010/main" val="1511107969"/>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ell preprogrammed colours">
    <p:spTree>
      <p:nvGrpSpPr>
        <p:cNvPr id="1" name=""/>
        <p:cNvGrpSpPr/>
        <p:nvPr/>
      </p:nvGrpSpPr>
      <p:grpSpPr>
        <a:xfrm>
          <a:off x="0" y="0"/>
          <a:ext cx="0" cy="0"/>
          <a:chOff x="0" y="0"/>
          <a:chExt cx="0" cy="0"/>
        </a:xfrm>
      </p:grpSpPr>
      <p:pic>
        <p:nvPicPr>
          <p:cNvPr id="11" name="Picture 1">
            <a:extLst>
              <a:ext uri="{FF2B5EF4-FFF2-40B4-BE49-F238E27FC236}">
                <a16:creationId xmlns:a16="http://schemas.microsoft.com/office/drawing/2014/main" id="{23424C11-0F81-4982-BC36-19149226090B}"/>
              </a:ext>
            </a:extLst>
          </p:cNvPr>
          <p:cNvPicPr>
            <a:picLocks noChangeAspect="1"/>
          </p:cNvPicPr>
          <p:nvPr userDrawn="1"/>
        </p:nvPicPr>
        <p:blipFill>
          <a:blip r:embed="rId2">
            <a:duotone>
              <a:schemeClr val="accent2">
                <a:shade val="45000"/>
                <a:satMod val="135000"/>
              </a:schemeClr>
              <a:prstClr val="white"/>
            </a:duotone>
          </a:blip>
          <a:stretch>
            <a:fillRect/>
          </a:stretch>
        </p:blipFill>
        <p:spPr>
          <a:xfrm>
            <a:off x="6948513" y="1519216"/>
            <a:ext cx="1800200" cy="3754363"/>
          </a:xfrm>
          <a:prstGeom prst="rect">
            <a:avLst/>
          </a:prstGeom>
          <a:effectLst>
            <a:outerShdw blurRad="50800" dist="38100" dir="2700000" algn="tl" rotWithShape="0">
              <a:prstClr val="black">
                <a:alpha val="40000"/>
              </a:prstClr>
            </a:outerShdw>
          </a:effectLst>
        </p:spPr>
      </p:pic>
      <p:sp>
        <p:nvSpPr>
          <p:cNvPr id="6" name="Titre 1">
            <a:extLst>
              <a:ext uri="{FF2B5EF4-FFF2-40B4-BE49-F238E27FC236}">
                <a16:creationId xmlns:a16="http://schemas.microsoft.com/office/drawing/2014/main" id="{051F3856-188D-4C87-BAD4-B02415DAB4F3}"/>
              </a:ext>
            </a:extLst>
          </p:cNvPr>
          <p:cNvSpPr txBox="1">
            <a:spLocks/>
          </p:cNvSpPr>
          <p:nvPr userDrawn="1"/>
        </p:nvSpPr>
        <p:spPr bwMode="auto">
          <a:xfrm>
            <a:off x="395284" y="122400"/>
            <a:ext cx="8366762" cy="869950"/>
          </a:xfrm>
          <a:prstGeom prst="rect">
            <a:avLst/>
          </a:prstGeom>
          <a:noFill/>
          <a:ln w="9525">
            <a:noFill/>
            <a:miter lim="800000"/>
            <a:headEnd/>
            <a:tailEnd/>
          </a:ln>
        </p:spPr>
        <p:txBody>
          <a:bodyPr vert="horz" wrap="square" lIns="0" tIns="34290" rIns="68580" bIns="0" numCol="1" anchor="ctr" anchorCtr="0" compatLnSpc="1">
            <a:prstTxWarp prst="textNoShape">
              <a:avLst/>
            </a:prstTxWarp>
            <a:noAutofit/>
          </a:bodyPr>
          <a:lstStyle>
            <a:lvl1pPr algn="l" defTabSz="457200" rtl="0" eaLnBrk="1" fontAlgn="base" hangingPunct="1">
              <a:lnSpc>
                <a:spcPct val="100000"/>
              </a:lnSpc>
              <a:spcBef>
                <a:spcPct val="0"/>
              </a:spcBef>
              <a:spcAft>
                <a:spcPct val="0"/>
              </a:spcAft>
              <a:defRPr sz="2400" b="1" baseline="0">
                <a:solidFill>
                  <a:srgbClr val="0066A4"/>
                </a:solidFill>
                <a:latin typeface="+mj-lt"/>
                <a:ea typeface="+mj-ea"/>
                <a:cs typeface="+mj-cs"/>
              </a:defRPr>
            </a:lvl1pPr>
            <a:lvl2pPr algn="l" defTabSz="457200" rtl="0" eaLnBrk="1" fontAlgn="base" hangingPunct="1">
              <a:lnSpc>
                <a:spcPct val="80000"/>
              </a:lnSpc>
              <a:spcBef>
                <a:spcPct val="0"/>
              </a:spcBef>
              <a:spcAft>
                <a:spcPct val="0"/>
              </a:spcAft>
              <a:defRPr sz="3600" b="1">
                <a:solidFill>
                  <a:srgbClr val="0066A4"/>
                </a:solidFill>
                <a:latin typeface="Arial" charset="0"/>
              </a:defRPr>
            </a:lvl2pPr>
            <a:lvl3pPr algn="l" defTabSz="457200" rtl="0" eaLnBrk="1" fontAlgn="base" hangingPunct="1">
              <a:lnSpc>
                <a:spcPct val="80000"/>
              </a:lnSpc>
              <a:spcBef>
                <a:spcPct val="0"/>
              </a:spcBef>
              <a:spcAft>
                <a:spcPct val="0"/>
              </a:spcAft>
              <a:defRPr sz="3600" b="1">
                <a:solidFill>
                  <a:srgbClr val="0066A4"/>
                </a:solidFill>
                <a:latin typeface="Arial" charset="0"/>
              </a:defRPr>
            </a:lvl3pPr>
            <a:lvl4pPr algn="l" defTabSz="457200" rtl="0" eaLnBrk="1" fontAlgn="base" hangingPunct="1">
              <a:lnSpc>
                <a:spcPct val="80000"/>
              </a:lnSpc>
              <a:spcBef>
                <a:spcPct val="0"/>
              </a:spcBef>
              <a:spcAft>
                <a:spcPct val="0"/>
              </a:spcAft>
              <a:defRPr sz="3600" b="1">
                <a:solidFill>
                  <a:srgbClr val="0066A4"/>
                </a:solidFill>
                <a:latin typeface="Arial" charset="0"/>
              </a:defRPr>
            </a:lvl4pPr>
            <a:lvl5pPr algn="l" defTabSz="457200" rtl="0" eaLnBrk="1" fontAlgn="base" hangingPunct="1">
              <a:lnSpc>
                <a:spcPct val="80000"/>
              </a:lnSpc>
              <a:spcBef>
                <a:spcPct val="0"/>
              </a:spcBef>
              <a:spcAft>
                <a:spcPct val="0"/>
              </a:spcAft>
              <a:defRPr sz="3600" b="1">
                <a:solidFill>
                  <a:srgbClr val="0066A4"/>
                </a:solidFill>
                <a:latin typeface="Arial" charset="0"/>
              </a:defRPr>
            </a:lvl5pPr>
            <a:lvl6pPr marL="457200" algn="l" defTabSz="457200" rtl="0" eaLnBrk="1" fontAlgn="base" hangingPunct="1">
              <a:spcBef>
                <a:spcPct val="0"/>
              </a:spcBef>
              <a:spcAft>
                <a:spcPct val="0"/>
              </a:spcAft>
              <a:defRPr sz="3600" b="1">
                <a:solidFill>
                  <a:srgbClr val="0066A4"/>
                </a:solidFill>
                <a:latin typeface="Arial" charset="0"/>
              </a:defRPr>
            </a:lvl6pPr>
            <a:lvl7pPr marL="914400" algn="l" defTabSz="457200" rtl="0" eaLnBrk="1" fontAlgn="base" hangingPunct="1">
              <a:spcBef>
                <a:spcPct val="0"/>
              </a:spcBef>
              <a:spcAft>
                <a:spcPct val="0"/>
              </a:spcAft>
              <a:defRPr sz="3600" b="1">
                <a:solidFill>
                  <a:srgbClr val="0066A4"/>
                </a:solidFill>
                <a:latin typeface="Arial" charset="0"/>
              </a:defRPr>
            </a:lvl7pPr>
            <a:lvl8pPr marL="1371600" algn="l" defTabSz="457200" rtl="0" eaLnBrk="1" fontAlgn="base" hangingPunct="1">
              <a:spcBef>
                <a:spcPct val="0"/>
              </a:spcBef>
              <a:spcAft>
                <a:spcPct val="0"/>
              </a:spcAft>
              <a:defRPr sz="3600" b="1">
                <a:solidFill>
                  <a:srgbClr val="0066A4"/>
                </a:solidFill>
                <a:latin typeface="Arial" charset="0"/>
              </a:defRPr>
            </a:lvl8pPr>
            <a:lvl9pPr marL="1828800" algn="l" defTabSz="457200" rtl="0" eaLnBrk="1" fontAlgn="base" hangingPunct="1">
              <a:spcBef>
                <a:spcPct val="0"/>
              </a:spcBef>
              <a:spcAft>
                <a:spcPct val="0"/>
              </a:spcAft>
              <a:defRPr sz="3600" b="1">
                <a:solidFill>
                  <a:srgbClr val="0066A4"/>
                </a:solidFill>
                <a:latin typeface="Arial" charset="0"/>
              </a:defRPr>
            </a:lvl9pPr>
          </a:lstStyle>
          <a:p>
            <a:r>
              <a:rPr lang="en-CA" sz="2400" dirty="0"/>
              <a:t>6 Bell colours are preprogrammed in the template </a:t>
            </a:r>
            <a:br>
              <a:rPr lang="en-CA" sz="2400" dirty="0"/>
            </a:br>
            <a:r>
              <a:rPr lang="en-CA" sz="2400" dirty="0"/>
              <a:t>and easily accessible through all colour menus </a:t>
            </a:r>
            <a:endParaRPr lang="fr-CA" sz="2400" kern="0" dirty="0">
              <a:solidFill>
                <a:schemeClr val="accent4"/>
              </a:solidFill>
            </a:endParaRPr>
          </a:p>
        </p:txBody>
      </p:sp>
      <p:graphicFrame>
        <p:nvGraphicFramePr>
          <p:cNvPr id="7" name="Table 4">
            <a:extLst>
              <a:ext uri="{FF2B5EF4-FFF2-40B4-BE49-F238E27FC236}">
                <a16:creationId xmlns:a16="http://schemas.microsoft.com/office/drawing/2014/main" id="{90BA1343-D353-4F52-9574-BD768B0E26E2}"/>
              </a:ext>
            </a:extLst>
          </p:cNvPr>
          <p:cNvGraphicFramePr>
            <a:graphicFrameLocks noGrp="1"/>
          </p:cNvGraphicFramePr>
          <p:nvPr userDrawn="1">
            <p:extLst>
              <p:ext uri="{D42A27DB-BD31-4B8C-83A1-F6EECF244321}">
                <p14:modId xmlns:p14="http://schemas.microsoft.com/office/powerpoint/2010/main" val="4288334818"/>
              </p:ext>
            </p:extLst>
          </p:nvPr>
        </p:nvGraphicFramePr>
        <p:xfrm>
          <a:off x="395284" y="1519216"/>
          <a:ext cx="6101406" cy="4386720"/>
        </p:xfrm>
        <a:graphic>
          <a:graphicData uri="http://schemas.openxmlformats.org/drawingml/2006/table">
            <a:tbl>
              <a:tblPr firstRow="1" bandRow="1">
                <a:tableStyleId>{21E4AEA4-8DFA-4A89-87EB-49C32662AFE0}</a:tableStyleId>
              </a:tblPr>
              <a:tblGrid>
                <a:gridCol w="792000">
                  <a:extLst>
                    <a:ext uri="{9D8B030D-6E8A-4147-A177-3AD203B41FA5}">
                      <a16:colId xmlns:a16="http://schemas.microsoft.com/office/drawing/2014/main" val="20001"/>
                    </a:ext>
                  </a:extLst>
                </a:gridCol>
                <a:gridCol w="1116000">
                  <a:extLst>
                    <a:ext uri="{9D8B030D-6E8A-4147-A177-3AD203B41FA5}">
                      <a16:colId xmlns:a16="http://schemas.microsoft.com/office/drawing/2014/main" val="20002"/>
                    </a:ext>
                  </a:extLst>
                </a:gridCol>
                <a:gridCol w="461430">
                  <a:extLst>
                    <a:ext uri="{9D8B030D-6E8A-4147-A177-3AD203B41FA5}">
                      <a16:colId xmlns:a16="http://schemas.microsoft.com/office/drawing/2014/main" val="20003"/>
                    </a:ext>
                  </a:extLst>
                </a:gridCol>
                <a:gridCol w="461430">
                  <a:extLst>
                    <a:ext uri="{9D8B030D-6E8A-4147-A177-3AD203B41FA5}">
                      <a16:colId xmlns:a16="http://schemas.microsoft.com/office/drawing/2014/main" val="20004"/>
                    </a:ext>
                  </a:extLst>
                </a:gridCol>
                <a:gridCol w="461430">
                  <a:extLst>
                    <a:ext uri="{9D8B030D-6E8A-4147-A177-3AD203B41FA5}">
                      <a16:colId xmlns:a16="http://schemas.microsoft.com/office/drawing/2014/main" val="20005"/>
                    </a:ext>
                  </a:extLst>
                </a:gridCol>
                <a:gridCol w="2809116">
                  <a:extLst>
                    <a:ext uri="{9D8B030D-6E8A-4147-A177-3AD203B41FA5}">
                      <a16:colId xmlns:a16="http://schemas.microsoft.com/office/drawing/2014/main" val="20006"/>
                    </a:ext>
                  </a:extLst>
                </a:gridCol>
              </a:tblGrid>
              <a:tr h="468000">
                <a:tc>
                  <a:txBody>
                    <a:bodyPr/>
                    <a:lstStyle/>
                    <a:p>
                      <a:pPr algn="ctr"/>
                      <a:r>
                        <a:rPr lang="en-CA" sz="1400" noProof="0" dirty="0"/>
                        <a:t>Colour</a:t>
                      </a:r>
                      <a:endParaRPr lang="en-CA" sz="1400" noProof="0" dirty="0">
                        <a:solidFill>
                          <a:schemeClr val="tx1"/>
                        </a:solidFill>
                      </a:endParaRPr>
                    </a:p>
                  </a:txBody>
                  <a:tcPr marT="36000" marB="36000" anchor="ctr">
                    <a:solidFill>
                      <a:schemeClr val="accent1"/>
                    </a:solidFill>
                  </a:tcPr>
                </a:tc>
                <a:tc>
                  <a:txBody>
                    <a:bodyPr/>
                    <a:lstStyle/>
                    <a:p>
                      <a:pPr algn="ctr"/>
                      <a:r>
                        <a:rPr lang="en-CA" sz="1400" noProof="0" dirty="0"/>
                        <a:t>Max usage on page</a:t>
                      </a:r>
                      <a:endParaRPr lang="en-CA" sz="1400" noProof="0" dirty="0">
                        <a:solidFill>
                          <a:schemeClr val="tx1"/>
                        </a:solidFill>
                      </a:endParaRPr>
                    </a:p>
                  </a:txBody>
                  <a:tcPr marT="36000" marB="36000" anchor="ctr">
                    <a:solidFill>
                      <a:schemeClr val="accent1"/>
                    </a:solidFill>
                  </a:tcPr>
                </a:tc>
                <a:tc gridSpan="3">
                  <a:txBody>
                    <a:bodyPr/>
                    <a:lstStyle/>
                    <a:p>
                      <a:pPr algn="ctr"/>
                      <a:r>
                        <a:rPr lang="en-CA" sz="1400" noProof="0" dirty="0"/>
                        <a:t>RGB</a:t>
                      </a:r>
                      <a:endParaRPr lang="en-CA" sz="1400" noProof="0" dirty="0">
                        <a:solidFill>
                          <a:schemeClr val="tx1"/>
                        </a:solidFill>
                      </a:endParaRPr>
                    </a:p>
                  </a:txBody>
                  <a:tcPr marT="36000" marB="36000" anchor="ctr">
                    <a:solidFill>
                      <a:schemeClr val="accent1"/>
                    </a:solidFill>
                  </a:tcPr>
                </a:tc>
                <a:tc hMerge="1">
                  <a:txBody>
                    <a:bodyPr/>
                    <a:lstStyle/>
                    <a:p>
                      <a:endParaRPr lang="en-US"/>
                    </a:p>
                  </a:txBody>
                  <a:tcPr/>
                </a:tc>
                <a:tc hMerge="1">
                  <a:txBody>
                    <a:bodyPr/>
                    <a:lstStyle/>
                    <a:p>
                      <a:endParaRPr lang="en-US"/>
                    </a:p>
                  </a:txBody>
                  <a:tcPr/>
                </a:tc>
                <a:tc>
                  <a:txBody>
                    <a:bodyPr/>
                    <a:lstStyle/>
                    <a:p>
                      <a:pPr marL="0" indent="0" algn="l"/>
                      <a:r>
                        <a:rPr lang="en-CA" sz="1400" noProof="0" dirty="0"/>
                        <a:t>Main purpose</a:t>
                      </a:r>
                      <a:endParaRPr lang="en-CA" sz="1400" noProof="0" dirty="0">
                        <a:solidFill>
                          <a:schemeClr val="tx1"/>
                        </a:solidFill>
                      </a:endParaRPr>
                    </a:p>
                  </a:txBody>
                  <a:tcPr marL="108000" marR="108000" marT="36000" marB="36000" anchor="ctr">
                    <a:solidFill>
                      <a:schemeClr val="accent1"/>
                    </a:solidFill>
                  </a:tcPr>
                </a:tc>
                <a:extLst>
                  <a:ext uri="{0D108BD9-81ED-4DB2-BD59-A6C34878D82A}">
                    <a16:rowId xmlns:a16="http://schemas.microsoft.com/office/drawing/2014/main" val="10000"/>
                  </a:ext>
                </a:extLst>
              </a:tr>
              <a:tr h="648000">
                <a:tc>
                  <a:txBody>
                    <a:bodyPr/>
                    <a:lstStyle/>
                    <a:p>
                      <a:pPr algn="ctr"/>
                      <a:endParaRPr lang="en-CA" sz="1200" b="1" noProof="0" dirty="0">
                        <a:solidFill>
                          <a:schemeClr val="bg1"/>
                        </a:solidFill>
                      </a:endParaRPr>
                    </a:p>
                  </a:txBody>
                  <a:tcPr marT="36000" marB="36000" anchor="ctr">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CA" sz="1200" noProof="0" dirty="0"/>
                        <a:t>30%</a:t>
                      </a:r>
                      <a:endParaRPr lang="en-CA" sz="1200" noProof="0" dirty="0">
                        <a:solidFill>
                          <a:schemeClr val="tx1"/>
                        </a:solidFill>
                      </a:endParaRPr>
                    </a:p>
                  </a:txBody>
                  <a:tcPr marT="36000" marB="36000" anchor="ctr">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CA" sz="1200" noProof="0" dirty="0"/>
                        <a:t>0</a:t>
                      </a:r>
                      <a:endParaRPr lang="en-CA" sz="1200" noProof="0" dirty="0">
                        <a:solidFill>
                          <a:schemeClr val="tx1"/>
                        </a:solidFill>
                      </a:endParaRPr>
                    </a:p>
                  </a:txBody>
                  <a:tcPr marL="36000" marR="36000" marT="36000" marB="36000" anchor="ctr">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CA" sz="1200" noProof="0" dirty="0"/>
                        <a:t>102</a:t>
                      </a:r>
                      <a:endParaRPr lang="en-CA" sz="1200" noProof="0" dirty="0">
                        <a:solidFill>
                          <a:schemeClr val="tx1"/>
                        </a:solidFill>
                      </a:endParaRPr>
                    </a:p>
                  </a:txBody>
                  <a:tcPr marL="36000" marR="36000" marT="36000" marB="36000" anchor="ctr">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CA" sz="1200" noProof="0" dirty="0"/>
                        <a:t>164</a:t>
                      </a:r>
                      <a:endParaRPr lang="en-CA" sz="1200" noProof="0" dirty="0">
                        <a:solidFill>
                          <a:schemeClr val="tx1"/>
                        </a:solidFill>
                      </a:endParaRPr>
                    </a:p>
                  </a:txBody>
                  <a:tcPr marL="36000" marR="36000" marT="36000" marB="36000" anchor="ctr">
                    <a:lnB w="12700" cap="flat" cmpd="sng" algn="ctr">
                      <a:solidFill>
                        <a:schemeClr val="accent6"/>
                      </a:solidFill>
                      <a:prstDash val="solid"/>
                      <a:round/>
                      <a:headEnd type="none" w="med" len="med"/>
                      <a:tailEnd type="none" w="med" len="med"/>
                    </a:lnB>
                    <a:solidFill>
                      <a:schemeClr val="bg1"/>
                    </a:solidFill>
                  </a:tcPr>
                </a:tc>
                <a:tc>
                  <a:txBody>
                    <a:bodyPr/>
                    <a:lstStyle/>
                    <a:p>
                      <a:pPr marL="4763" indent="-4763" algn="l"/>
                      <a:r>
                        <a:rPr lang="en-CA" sz="1200" noProof="0" dirty="0"/>
                        <a:t>Primary</a:t>
                      </a:r>
                      <a:r>
                        <a:rPr lang="en-CA" sz="1200" baseline="0" noProof="0" dirty="0"/>
                        <a:t> contrast colour (</a:t>
                      </a:r>
                      <a:r>
                        <a:rPr lang="en-CA" sz="1200" noProof="0" dirty="0"/>
                        <a:t>1</a:t>
                      </a:r>
                      <a:r>
                        <a:rPr lang="en-CA" sz="1200" baseline="30000" noProof="0" dirty="0"/>
                        <a:t>st</a:t>
                      </a:r>
                      <a:r>
                        <a:rPr lang="en-CA" sz="1200" noProof="0" dirty="0"/>
                        <a:t> level headers for tables,</a:t>
                      </a:r>
                      <a:r>
                        <a:rPr lang="en-CA" sz="1200" baseline="0" noProof="0" dirty="0"/>
                        <a:t> charts</a:t>
                      </a:r>
                      <a:r>
                        <a:rPr lang="en-CA" sz="1200" noProof="0" dirty="0"/>
                        <a:t>, diagrams)</a:t>
                      </a:r>
                      <a:endParaRPr lang="en-CA" sz="1200" noProof="0" dirty="0">
                        <a:solidFill>
                          <a:schemeClr val="tx1"/>
                        </a:solidFill>
                      </a:endParaRPr>
                    </a:p>
                  </a:txBody>
                  <a:tcPr marL="108000" marR="108000" marT="36000" marB="36000" anchor="ctr">
                    <a:lnB w="12700" cap="flat" cmpd="sng" algn="ctr">
                      <a:solidFill>
                        <a:schemeClr val="accent6"/>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48000">
                <a:tc>
                  <a:txBody>
                    <a:bodyPr/>
                    <a:lstStyle/>
                    <a:p>
                      <a:pPr algn="ctr"/>
                      <a:endParaRPr lang="en-CA" sz="1200" b="1" noProof="0" dirty="0">
                        <a:solidFill>
                          <a:schemeClr val="bg1"/>
                        </a:solidFill>
                      </a:endParaRPr>
                    </a:p>
                  </a:txBody>
                  <a:tcPr marT="36000" marB="360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pPr algn="ctr"/>
                      <a:r>
                        <a:rPr lang="en-CA" sz="1200" noProof="0" dirty="0"/>
                        <a:t>20%</a:t>
                      </a:r>
                      <a:endParaRPr lang="en-CA" sz="1200" noProof="0" dirty="0">
                        <a:solidFill>
                          <a:schemeClr val="tx1"/>
                        </a:solidFill>
                      </a:endParaRPr>
                    </a:p>
                  </a:txBody>
                  <a:tcPr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CA" sz="1200" noProof="0" dirty="0"/>
                        <a:t>153</a:t>
                      </a:r>
                      <a:endParaRPr lang="en-CA" sz="1200" noProof="0" dirty="0">
                        <a:solidFill>
                          <a:schemeClr val="tx1"/>
                        </a:solidFill>
                      </a:endParaRPr>
                    </a:p>
                  </a:txBody>
                  <a:tcPr marL="36000" marR="36000"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CA" sz="1200" noProof="0" dirty="0"/>
                        <a:t>153</a:t>
                      </a:r>
                      <a:endParaRPr lang="en-CA" sz="1200" noProof="0" dirty="0">
                        <a:solidFill>
                          <a:schemeClr val="tx1"/>
                        </a:solidFill>
                      </a:endParaRPr>
                    </a:p>
                  </a:txBody>
                  <a:tcPr marL="36000" marR="36000"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CA" sz="1200" noProof="0" dirty="0"/>
                        <a:t>153</a:t>
                      </a:r>
                      <a:endParaRPr lang="en-CA" sz="1200" noProof="0" dirty="0">
                        <a:solidFill>
                          <a:schemeClr val="tx1"/>
                        </a:solidFill>
                      </a:endParaRPr>
                    </a:p>
                  </a:txBody>
                  <a:tcPr marL="36000" marR="36000"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marL="0" indent="0" algn="l"/>
                      <a:r>
                        <a:rPr lang="en-CA" sz="1200" noProof="0" dirty="0"/>
                        <a:t>Low-level contrast</a:t>
                      </a:r>
                      <a:r>
                        <a:rPr lang="en-CA" sz="1200" baseline="0" noProof="0" dirty="0"/>
                        <a:t> </a:t>
                      </a:r>
                      <a:r>
                        <a:rPr lang="en-CA" sz="1200" noProof="0" dirty="0"/>
                        <a:t>colour,</a:t>
                      </a:r>
                      <a:r>
                        <a:rPr lang="en-CA" sz="1200" baseline="0" noProof="0" dirty="0"/>
                        <a:t> used in charts and extra colour when needed</a:t>
                      </a:r>
                      <a:endParaRPr lang="en-CA" sz="1200" noProof="0" dirty="0">
                        <a:solidFill>
                          <a:schemeClr val="tx1"/>
                        </a:solidFill>
                      </a:endParaRPr>
                    </a:p>
                  </a:txBody>
                  <a:tcPr marL="108000" marR="108000"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48000">
                <a:tc>
                  <a:txBody>
                    <a:bodyPr/>
                    <a:lstStyle/>
                    <a:p>
                      <a:pPr algn="ctr"/>
                      <a:endParaRPr lang="en-CA" sz="1200" b="1" noProof="0" dirty="0">
                        <a:solidFill>
                          <a:schemeClr val="tx1"/>
                        </a:solidFill>
                      </a:endParaRPr>
                    </a:p>
                  </a:txBody>
                  <a:tcPr marT="36000" marB="360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algn="ctr"/>
                      <a:r>
                        <a:rPr lang="en-CA" sz="1200" noProof="0" dirty="0"/>
                        <a:t>40%</a:t>
                      </a:r>
                      <a:endParaRPr lang="en-CA" sz="1200" noProof="0" dirty="0">
                        <a:solidFill>
                          <a:schemeClr val="tx1"/>
                        </a:solidFill>
                      </a:endParaRPr>
                    </a:p>
                  </a:txBody>
                  <a:tcPr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CA" sz="1200" noProof="0" dirty="0"/>
                        <a:t>240</a:t>
                      </a:r>
                      <a:endParaRPr lang="en-CA" sz="1200" noProof="0" dirty="0">
                        <a:solidFill>
                          <a:schemeClr val="tx1"/>
                        </a:solidFill>
                      </a:endParaRPr>
                    </a:p>
                  </a:txBody>
                  <a:tcPr marL="36000" marR="36000"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CA" sz="1200" noProof="0" dirty="0"/>
                        <a:t>240</a:t>
                      </a:r>
                      <a:endParaRPr lang="en-CA" sz="1200" noProof="0" dirty="0">
                        <a:solidFill>
                          <a:schemeClr val="tx1"/>
                        </a:solidFill>
                      </a:endParaRPr>
                    </a:p>
                  </a:txBody>
                  <a:tcPr marL="36000" marR="36000"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CA" sz="1200" noProof="0" dirty="0"/>
                        <a:t>240</a:t>
                      </a:r>
                      <a:endParaRPr lang="en-CA" sz="1200" noProof="0" dirty="0">
                        <a:solidFill>
                          <a:schemeClr val="tx1"/>
                        </a:solidFill>
                      </a:endParaRPr>
                    </a:p>
                  </a:txBody>
                  <a:tcPr marL="36000" marR="36000"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marL="0" indent="0" algn="l">
                        <a:buFontTx/>
                        <a:buNone/>
                      </a:pPr>
                      <a:r>
                        <a:rPr lang="en-CA" sz="1200" noProof="0" dirty="0"/>
                        <a:t>Neutral colour.</a:t>
                      </a:r>
                      <a:r>
                        <a:rPr lang="en-CA" sz="1200" baseline="0" noProof="0" dirty="0"/>
                        <a:t> Used for large background zones or comment boxes</a:t>
                      </a:r>
                      <a:endParaRPr lang="en-CA" sz="1200" noProof="0" dirty="0">
                        <a:solidFill>
                          <a:schemeClr val="tx1"/>
                        </a:solidFill>
                      </a:endParaRPr>
                    </a:p>
                  </a:txBody>
                  <a:tcPr marL="108000" marR="108000"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48000">
                <a:tc>
                  <a:txBody>
                    <a:bodyPr/>
                    <a:lstStyle/>
                    <a:p>
                      <a:pPr algn="ctr"/>
                      <a:endParaRPr lang="en-CA" sz="1200" b="1" noProof="0" dirty="0">
                        <a:solidFill>
                          <a:schemeClr val="bg1"/>
                        </a:solidFill>
                      </a:endParaRPr>
                    </a:p>
                  </a:txBody>
                  <a:tcPr marT="36000" marB="360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a:r>
                        <a:rPr lang="en-CA" sz="1200" noProof="0" dirty="0"/>
                        <a:t>10%</a:t>
                      </a:r>
                    </a:p>
                  </a:txBody>
                  <a:tcPr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CA" sz="1200" noProof="0" dirty="0"/>
                        <a:t>47</a:t>
                      </a:r>
                    </a:p>
                  </a:txBody>
                  <a:tcPr marL="36000" marR="36000"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CA" sz="1200" noProof="0" dirty="0"/>
                        <a:t>177</a:t>
                      </a:r>
                      <a:endParaRPr lang="en-CA" sz="1200" noProof="0" dirty="0">
                        <a:solidFill>
                          <a:schemeClr val="tx1"/>
                        </a:solidFill>
                      </a:endParaRPr>
                    </a:p>
                  </a:txBody>
                  <a:tcPr marL="36000" marR="36000"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CA" sz="1200" noProof="0" dirty="0"/>
                        <a:t>255</a:t>
                      </a:r>
                      <a:endParaRPr lang="en-CA" sz="1200" noProof="0" dirty="0">
                        <a:solidFill>
                          <a:schemeClr val="tx1"/>
                        </a:solidFill>
                      </a:endParaRPr>
                    </a:p>
                  </a:txBody>
                  <a:tcPr marL="36000" marR="36000"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marL="0" indent="0" algn="l"/>
                      <a:r>
                        <a:rPr lang="en-CA" sz="1200" noProof="0" dirty="0"/>
                        <a:t>Accent colour to emphasize important content, callouts, or a</a:t>
                      </a:r>
                      <a:r>
                        <a:rPr lang="en-CA" sz="1200" baseline="0" noProof="0" dirty="0"/>
                        <a:t> specific data series in a chart</a:t>
                      </a:r>
                      <a:endParaRPr lang="en-CA" sz="1200" noProof="0" dirty="0">
                        <a:solidFill>
                          <a:schemeClr val="tx1"/>
                        </a:solidFill>
                      </a:endParaRPr>
                    </a:p>
                  </a:txBody>
                  <a:tcPr marL="108000" marR="108000"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48000">
                <a:tc>
                  <a:txBody>
                    <a:bodyPr/>
                    <a:lstStyle/>
                    <a:p>
                      <a:pPr algn="ctr"/>
                      <a:endParaRPr lang="en-CA" sz="1200" b="1" noProof="0" dirty="0">
                        <a:solidFill>
                          <a:schemeClr val="bg1"/>
                        </a:solidFill>
                      </a:endParaRPr>
                    </a:p>
                  </a:txBody>
                  <a:tcPr marT="36000" marB="360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endParaRPr lang="en-CA" sz="1200" noProof="0" dirty="0"/>
                    </a:p>
                  </a:txBody>
                  <a:tcPr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CA" sz="1200" noProof="0" dirty="0"/>
                        <a:t>102</a:t>
                      </a:r>
                    </a:p>
                  </a:txBody>
                  <a:tcPr marL="36000" marR="36000"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CA" sz="1200" noProof="0" dirty="0"/>
                        <a:t>163</a:t>
                      </a:r>
                      <a:endParaRPr lang="en-CA" sz="1200" noProof="0" dirty="0">
                        <a:solidFill>
                          <a:schemeClr val="tx1"/>
                        </a:solidFill>
                      </a:endParaRPr>
                    </a:p>
                  </a:txBody>
                  <a:tcPr marL="36000" marR="36000"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CA" sz="1200" noProof="0" dirty="0"/>
                        <a:t>200</a:t>
                      </a:r>
                      <a:endParaRPr lang="en-CA" sz="1200" noProof="0" dirty="0">
                        <a:solidFill>
                          <a:schemeClr val="tx1"/>
                        </a:solidFill>
                      </a:endParaRPr>
                    </a:p>
                  </a:txBody>
                  <a:tcPr marL="36000" marR="36000"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marL="0" indent="0" algn="l"/>
                      <a:r>
                        <a:rPr lang="en-CA" sz="1200" noProof="0" dirty="0"/>
                        <a:t>Additional colour for charts only</a:t>
                      </a:r>
                      <a:endParaRPr lang="en-CA" sz="1200" noProof="0" dirty="0">
                        <a:solidFill>
                          <a:schemeClr val="tx1"/>
                        </a:solidFill>
                      </a:endParaRPr>
                    </a:p>
                  </a:txBody>
                  <a:tcPr marL="108000" marR="108000"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48000">
                <a:tc>
                  <a:txBody>
                    <a:bodyPr/>
                    <a:lstStyle/>
                    <a:p>
                      <a:pPr algn="ctr"/>
                      <a:endParaRPr lang="en-CA" sz="1200" b="1" noProof="0" dirty="0">
                        <a:solidFill>
                          <a:schemeClr val="bg1"/>
                        </a:solidFill>
                      </a:endParaRPr>
                    </a:p>
                  </a:txBody>
                  <a:tcPr marT="36000" marB="36000" anchor="ctr">
                    <a:lnT w="12700" cap="flat" cmpd="sng" algn="ctr">
                      <a:solidFill>
                        <a:schemeClr val="bg1"/>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2"/>
                    </a:solidFill>
                  </a:tcPr>
                </a:tc>
                <a:tc>
                  <a:txBody>
                    <a:bodyPr/>
                    <a:lstStyle/>
                    <a:p>
                      <a:pPr algn="ctr"/>
                      <a:endParaRPr lang="en-CA" sz="1200" noProof="0" dirty="0"/>
                    </a:p>
                  </a:txBody>
                  <a:tcPr marT="36000" marB="36000" anchor="ctr">
                    <a:lnT w="12700" cap="flat" cmpd="sng" algn="ctr">
                      <a:solidFill>
                        <a:schemeClr val="accent6"/>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bg1"/>
                    </a:solidFill>
                  </a:tcPr>
                </a:tc>
                <a:tc>
                  <a:txBody>
                    <a:bodyPr/>
                    <a:lstStyle/>
                    <a:p>
                      <a:pPr algn="ctr"/>
                      <a:r>
                        <a:rPr lang="en-CA" sz="1200" noProof="0" dirty="0"/>
                        <a:t>102</a:t>
                      </a:r>
                    </a:p>
                  </a:txBody>
                  <a:tcPr marL="36000" marR="36000" marT="36000" marB="36000" anchor="ctr">
                    <a:lnT w="12700" cap="flat" cmpd="sng" algn="ctr">
                      <a:solidFill>
                        <a:schemeClr val="accent6"/>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bg1"/>
                    </a:solidFill>
                  </a:tcPr>
                </a:tc>
                <a:tc>
                  <a:txBody>
                    <a:bodyPr/>
                    <a:lstStyle/>
                    <a:p>
                      <a:pPr algn="ctr"/>
                      <a:r>
                        <a:rPr lang="en-CA" sz="1200" noProof="0" dirty="0"/>
                        <a:t>102</a:t>
                      </a:r>
                      <a:endParaRPr lang="en-CA" sz="1200" noProof="0" dirty="0">
                        <a:solidFill>
                          <a:schemeClr val="tx1"/>
                        </a:solidFill>
                      </a:endParaRPr>
                    </a:p>
                  </a:txBody>
                  <a:tcPr marL="36000" marR="36000" marT="36000" marB="36000" anchor="ctr">
                    <a:lnT w="12700" cap="flat" cmpd="sng" algn="ctr">
                      <a:solidFill>
                        <a:schemeClr val="accent6"/>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bg1"/>
                    </a:solidFill>
                  </a:tcPr>
                </a:tc>
                <a:tc>
                  <a:txBody>
                    <a:bodyPr/>
                    <a:lstStyle/>
                    <a:p>
                      <a:pPr algn="ctr"/>
                      <a:r>
                        <a:rPr lang="en-CA" sz="1200" noProof="0" dirty="0"/>
                        <a:t>102</a:t>
                      </a:r>
                      <a:endParaRPr lang="en-CA" sz="1200" noProof="0" dirty="0">
                        <a:solidFill>
                          <a:schemeClr val="tx1"/>
                        </a:solidFill>
                      </a:endParaRPr>
                    </a:p>
                  </a:txBody>
                  <a:tcPr marL="36000" marR="36000" marT="36000" marB="36000" anchor="ctr">
                    <a:lnT w="12700" cap="flat" cmpd="sng" algn="ctr">
                      <a:solidFill>
                        <a:schemeClr val="accent6"/>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bg1"/>
                    </a:solidFill>
                  </a:tcPr>
                </a:tc>
                <a:tc>
                  <a:txBody>
                    <a:bodyPr/>
                    <a:lstStyle/>
                    <a:p>
                      <a:pPr marL="0" indent="0" algn="l"/>
                      <a:r>
                        <a:rPr lang="en-CA" sz="1200" noProof="0" dirty="0"/>
                        <a:t>Additional colour mostly for charts</a:t>
                      </a:r>
                      <a:endParaRPr lang="en-CA" sz="1200" noProof="0" dirty="0">
                        <a:solidFill>
                          <a:schemeClr val="tx1"/>
                        </a:solidFill>
                      </a:endParaRPr>
                    </a:p>
                  </a:txBody>
                  <a:tcPr marL="108000" marR="108000" marT="36000" marB="36000" anchor="ctr">
                    <a:lnT w="12700" cap="flat" cmpd="sng" algn="ctr">
                      <a:solidFill>
                        <a:schemeClr val="accent6"/>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pic>
        <p:nvPicPr>
          <p:cNvPr id="8" name="Picture 1">
            <a:extLst>
              <a:ext uri="{FF2B5EF4-FFF2-40B4-BE49-F238E27FC236}">
                <a16:creationId xmlns:a16="http://schemas.microsoft.com/office/drawing/2014/main" id="{26E6CA2F-0CEE-46D9-97DF-EBFA5D94CC16}"/>
              </a:ext>
            </a:extLst>
          </p:cNvPr>
          <p:cNvPicPr>
            <a:picLocks noChangeAspect="1"/>
          </p:cNvPicPr>
          <p:nvPr userDrawn="1"/>
        </p:nvPicPr>
        <p:blipFill rotWithShape="1">
          <a:blip r:embed="rId2"/>
          <a:srcRect b="87978"/>
          <a:stretch/>
        </p:blipFill>
        <p:spPr>
          <a:xfrm>
            <a:off x="6961846" y="1519216"/>
            <a:ext cx="1800200" cy="451333"/>
          </a:xfrm>
          <a:prstGeom prst="rect">
            <a:avLst/>
          </a:prstGeom>
        </p:spPr>
      </p:pic>
      <p:sp>
        <p:nvSpPr>
          <p:cNvPr id="9" name="Rectangle 8">
            <a:extLst>
              <a:ext uri="{FF2B5EF4-FFF2-40B4-BE49-F238E27FC236}">
                <a16:creationId xmlns:a16="http://schemas.microsoft.com/office/drawing/2014/main" id="{D77F30B5-81E5-4CEB-B1F1-4886673EC1CA}"/>
              </a:ext>
            </a:extLst>
          </p:cNvPr>
          <p:cNvSpPr/>
          <p:nvPr userDrawn="1"/>
        </p:nvSpPr>
        <p:spPr bwMode="auto">
          <a:xfrm>
            <a:off x="7681926" y="1741949"/>
            <a:ext cx="1069226" cy="228600"/>
          </a:xfrm>
          <a:prstGeom prst="rect">
            <a:avLst/>
          </a:prstGeom>
          <a:noFill/>
          <a:ln w="38100" cap="flat" cmpd="sng" algn="ctr">
            <a:solidFill>
              <a:schemeClr val="accent4"/>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err="1">
              <a:ln>
                <a:noFill/>
              </a:ln>
              <a:solidFill>
                <a:schemeClr val="bg1"/>
              </a:solidFill>
              <a:effectLst/>
              <a:latin typeface="Arial" charset="0"/>
              <a:ea typeface="ＭＳ Ｐゴシック" pitchFamily="1" charset="-128"/>
            </a:endParaRPr>
          </a:p>
        </p:txBody>
      </p:sp>
      <p:sp>
        <p:nvSpPr>
          <p:cNvPr id="10" name="AutoShape 36">
            <a:extLst>
              <a:ext uri="{FF2B5EF4-FFF2-40B4-BE49-F238E27FC236}">
                <a16:creationId xmlns:a16="http://schemas.microsoft.com/office/drawing/2014/main" id="{15540A6F-F673-4882-A039-3C5EE3A76A20}"/>
              </a:ext>
            </a:extLst>
          </p:cNvPr>
          <p:cNvSpPr>
            <a:spLocks noChangeArrowheads="1"/>
          </p:cNvSpPr>
          <p:nvPr userDrawn="1"/>
        </p:nvSpPr>
        <p:spPr bwMode="auto">
          <a:xfrm>
            <a:off x="6781826" y="2994025"/>
            <a:ext cx="1800200" cy="869950"/>
          </a:xfrm>
          <a:prstGeom prst="wedgeRoundRectCallout">
            <a:avLst>
              <a:gd name="adj1" fmla="val 21843"/>
              <a:gd name="adj2" fmla="val -159654"/>
              <a:gd name="adj3" fmla="val 16667"/>
            </a:avLst>
          </a:prstGeom>
          <a:solidFill>
            <a:schemeClr val="accent1"/>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200" b="1" dirty="0">
                <a:solidFill>
                  <a:schemeClr val="bg1"/>
                </a:solidFill>
                <a:latin typeface="+mn-lt"/>
                <a:ea typeface="ＭＳ Ｐゴシック" charset="0"/>
              </a:rPr>
              <a:t>These 6 Bell colours are preprogrammed</a:t>
            </a:r>
          </a:p>
          <a:p>
            <a:pPr algn="ctr"/>
            <a:r>
              <a:rPr lang="en-US" sz="1200" b="1" dirty="0">
                <a:solidFill>
                  <a:schemeClr val="bg1"/>
                </a:solidFill>
                <a:latin typeface="+mn-lt"/>
              </a:rPr>
              <a:t>on the first row under </a:t>
            </a:r>
            <a:r>
              <a:rPr lang="en-US" sz="1200" b="1" i="1" dirty="0">
                <a:solidFill>
                  <a:schemeClr val="bg1"/>
                </a:solidFill>
                <a:latin typeface="+mn-lt"/>
              </a:rPr>
              <a:t>Theme Colors</a:t>
            </a:r>
            <a:endParaRPr lang="fr-CA" sz="1200" b="1" i="1" dirty="0">
              <a:solidFill>
                <a:schemeClr val="bg1"/>
              </a:solidFill>
              <a:latin typeface="+mn-lt"/>
            </a:endParaRPr>
          </a:p>
        </p:txBody>
      </p:sp>
    </p:spTree>
    <p:extLst>
      <p:ext uri="{BB962C8B-B14F-4D97-AF65-F5344CB8AC3E}">
        <p14:creationId xmlns:p14="http://schemas.microsoft.com/office/powerpoint/2010/main" val="3773650463"/>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on-programmed colours">
    <p:spTree>
      <p:nvGrpSpPr>
        <p:cNvPr id="1" name=""/>
        <p:cNvGrpSpPr/>
        <p:nvPr/>
      </p:nvGrpSpPr>
      <p:grpSpPr>
        <a:xfrm>
          <a:off x="0" y="0"/>
          <a:ext cx="0" cy="0"/>
          <a:chOff x="0" y="0"/>
          <a:chExt cx="0" cy="0"/>
        </a:xfrm>
      </p:grpSpPr>
      <p:pic>
        <p:nvPicPr>
          <p:cNvPr id="24" name="Picture 32" descr="\\psf\Home\Desktop\Screen Shot 2015-05-11 at 10.28.53 AM.png">
            <a:extLst>
              <a:ext uri="{FF2B5EF4-FFF2-40B4-BE49-F238E27FC236}">
                <a16:creationId xmlns:a16="http://schemas.microsoft.com/office/drawing/2014/main" id="{F240B128-C226-462B-89FF-D4943A389CB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424"/>
          <a:stretch/>
        </p:blipFill>
        <p:spPr bwMode="auto">
          <a:xfrm>
            <a:off x="5928162" y="1510539"/>
            <a:ext cx="2830996" cy="339148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Titre 1">
            <a:extLst>
              <a:ext uri="{FF2B5EF4-FFF2-40B4-BE49-F238E27FC236}">
                <a16:creationId xmlns:a16="http://schemas.microsoft.com/office/drawing/2014/main" id="{19861B74-54AD-42BE-BE84-EB796F172436}"/>
              </a:ext>
            </a:extLst>
          </p:cNvPr>
          <p:cNvSpPr txBox="1">
            <a:spLocks/>
          </p:cNvSpPr>
          <p:nvPr userDrawn="1"/>
        </p:nvSpPr>
        <p:spPr bwMode="auto">
          <a:xfrm>
            <a:off x="395284" y="122400"/>
            <a:ext cx="8366762" cy="869950"/>
          </a:xfrm>
          <a:prstGeom prst="rect">
            <a:avLst/>
          </a:prstGeom>
          <a:noFill/>
          <a:ln w="9525">
            <a:noFill/>
            <a:miter lim="800000"/>
            <a:headEnd/>
            <a:tailEnd/>
          </a:ln>
        </p:spPr>
        <p:txBody>
          <a:bodyPr vert="horz" wrap="square" lIns="0" tIns="34290" rIns="68580" bIns="0" numCol="1" anchor="ctr" anchorCtr="0" compatLnSpc="1">
            <a:prstTxWarp prst="textNoShape">
              <a:avLst/>
            </a:prstTxWarp>
            <a:normAutofit/>
          </a:bodyPr>
          <a:lstStyle>
            <a:lvl1pPr algn="l" defTabSz="457200" rtl="0" eaLnBrk="1" fontAlgn="base" hangingPunct="1">
              <a:lnSpc>
                <a:spcPct val="100000"/>
              </a:lnSpc>
              <a:spcBef>
                <a:spcPct val="0"/>
              </a:spcBef>
              <a:spcAft>
                <a:spcPct val="0"/>
              </a:spcAft>
              <a:defRPr sz="2400" b="1" baseline="0">
                <a:solidFill>
                  <a:srgbClr val="0066A4"/>
                </a:solidFill>
                <a:latin typeface="+mj-lt"/>
                <a:ea typeface="+mj-ea"/>
                <a:cs typeface="+mj-cs"/>
              </a:defRPr>
            </a:lvl1pPr>
            <a:lvl2pPr algn="l" defTabSz="457200" rtl="0" eaLnBrk="1" fontAlgn="base" hangingPunct="1">
              <a:lnSpc>
                <a:spcPct val="80000"/>
              </a:lnSpc>
              <a:spcBef>
                <a:spcPct val="0"/>
              </a:spcBef>
              <a:spcAft>
                <a:spcPct val="0"/>
              </a:spcAft>
              <a:defRPr sz="3600" b="1">
                <a:solidFill>
                  <a:srgbClr val="0066A4"/>
                </a:solidFill>
                <a:latin typeface="Arial" charset="0"/>
              </a:defRPr>
            </a:lvl2pPr>
            <a:lvl3pPr algn="l" defTabSz="457200" rtl="0" eaLnBrk="1" fontAlgn="base" hangingPunct="1">
              <a:lnSpc>
                <a:spcPct val="80000"/>
              </a:lnSpc>
              <a:spcBef>
                <a:spcPct val="0"/>
              </a:spcBef>
              <a:spcAft>
                <a:spcPct val="0"/>
              </a:spcAft>
              <a:defRPr sz="3600" b="1">
                <a:solidFill>
                  <a:srgbClr val="0066A4"/>
                </a:solidFill>
                <a:latin typeface="Arial" charset="0"/>
              </a:defRPr>
            </a:lvl3pPr>
            <a:lvl4pPr algn="l" defTabSz="457200" rtl="0" eaLnBrk="1" fontAlgn="base" hangingPunct="1">
              <a:lnSpc>
                <a:spcPct val="80000"/>
              </a:lnSpc>
              <a:spcBef>
                <a:spcPct val="0"/>
              </a:spcBef>
              <a:spcAft>
                <a:spcPct val="0"/>
              </a:spcAft>
              <a:defRPr sz="3600" b="1">
                <a:solidFill>
                  <a:srgbClr val="0066A4"/>
                </a:solidFill>
                <a:latin typeface="Arial" charset="0"/>
              </a:defRPr>
            </a:lvl4pPr>
            <a:lvl5pPr algn="l" defTabSz="457200" rtl="0" eaLnBrk="1" fontAlgn="base" hangingPunct="1">
              <a:lnSpc>
                <a:spcPct val="80000"/>
              </a:lnSpc>
              <a:spcBef>
                <a:spcPct val="0"/>
              </a:spcBef>
              <a:spcAft>
                <a:spcPct val="0"/>
              </a:spcAft>
              <a:defRPr sz="3600" b="1">
                <a:solidFill>
                  <a:srgbClr val="0066A4"/>
                </a:solidFill>
                <a:latin typeface="Arial" charset="0"/>
              </a:defRPr>
            </a:lvl5pPr>
            <a:lvl6pPr marL="457200" algn="l" defTabSz="457200" rtl="0" eaLnBrk="1" fontAlgn="base" hangingPunct="1">
              <a:spcBef>
                <a:spcPct val="0"/>
              </a:spcBef>
              <a:spcAft>
                <a:spcPct val="0"/>
              </a:spcAft>
              <a:defRPr sz="3600" b="1">
                <a:solidFill>
                  <a:srgbClr val="0066A4"/>
                </a:solidFill>
                <a:latin typeface="Arial" charset="0"/>
              </a:defRPr>
            </a:lvl6pPr>
            <a:lvl7pPr marL="914400" algn="l" defTabSz="457200" rtl="0" eaLnBrk="1" fontAlgn="base" hangingPunct="1">
              <a:spcBef>
                <a:spcPct val="0"/>
              </a:spcBef>
              <a:spcAft>
                <a:spcPct val="0"/>
              </a:spcAft>
              <a:defRPr sz="3600" b="1">
                <a:solidFill>
                  <a:srgbClr val="0066A4"/>
                </a:solidFill>
                <a:latin typeface="Arial" charset="0"/>
              </a:defRPr>
            </a:lvl7pPr>
            <a:lvl8pPr marL="1371600" algn="l" defTabSz="457200" rtl="0" eaLnBrk="1" fontAlgn="base" hangingPunct="1">
              <a:spcBef>
                <a:spcPct val="0"/>
              </a:spcBef>
              <a:spcAft>
                <a:spcPct val="0"/>
              </a:spcAft>
              <a:defRPr sz="3600" b="1">
                <a:solidFill>
                  <a:srgbClr val="0066A4"/>
                </a:solidFill>
                <a:latin typeface="Arial" charset="0"/>
              </a:defRPr>
            </a:lvl8pPr>
            <a:lvl9pPr marL="1828800" algn="l" defTabSz="457200" rtl="0" eaLnBrk="1" fontAlgn="base" hangingPunct="1">
              <a:spcBef>
                <a:spcPct val="0"/>
              </a:spcBef>
              <a:spcAft>
                <a:spcPct val="0"/>
              </a:spcAft>
              <a:defRPr sz="3600" b="1">
                <a:solidFill>
                  <a:srgbClr val="0066A4"/>
                </a:solidFill>
                <a:latin typeface="Arial" charset="0"/>
              </a:defRPr>
            </a:lvl9pPr>
          </a:lstStyle>
          <a:p>
            <a:r>
              <a:rPr lang="en-CA" sz="2400" noProof="0" dirty="0"/>
              <a:t>Standard Bell </a:t>
            </a:r>
            <a:r>
              <a:rPr lang="en-CA" sz="2400" i="1" noProof="0" dirty="0"/>
              <a:t>Red-Yellow-Green</a:t>
            </a:r>
            <a:r>
              <a:rPr lang="en-CA" sz="2400" noProof="0" dirty="0"/>
              <a:t> dashboard colours</a:t>
            </a:r>
            <a:br>
              <a:rPr lang="en-CA" sz="2400" noProof="0" dirty="0"/>
            </a:br>
            <a:r>
              <a:rPr lang="en-CA" sz="2400" noProof="0" dirty="0"/>
              <a:t>can be set with RGB codes</a:t>
            </a:r>
          </a:p>
        </p:txBody>
      </p:sp>
      <p:sp>
        <p:nvSpPr>
          <p:cNvPr id="18" name="AutoShape 36">
            <a:extLst>
              <a:ext uri="{FF2B5EF4-FFF2-40B4-BE49-F238E27FC236}">
                <a16:creationId xmlns:a16="http://schemas.microsoft.com/office/drawing/2014/main" id="{A62ECBFE-C439-42F5-A7A2-89F53FFA2453}"/>
              </a:ext>
            </a:extLst>
          </p:cNvPr>
          <p:cNvSpPr>
            <a:spLocks noChangeArrowheads="1"/>
          </p:cNvSpPr>
          <p:nvPr userDrawn="1"/>
        </p:nvSpPr>
        <p:spPr bwMode="auto">
          <a:xfrm>
            <a:off x="4960075" y="5157192"/>
            <a:ext cx="1960154" cy="1080119"/>
          </a:xfrm>
          <a:prstGeom prst="wedgeRoundRectCallout">
            <a:avLst>
              <a:gd name="adj1" fmla="val 41417"/>
              <a:gd name="adj2" fmla="val -133188"/>
              <a:gd name="adj3" fmla="val 16667"/>
            </a:avLst>
          </a:prstGeom>
          <a:solidFill>
            <a:schemeClr val="accent1"/>
          </a:solidFill>
          <a:ln>
            <a:noFill/>
          </a:ln>
        </p:spPr>
        <p:txBody>
          <a:bodyPr/>
          <a:lstStyle/>
          <a:p>
            <a:pPr algn="ctr"/>
            <a:r>
              <a:rPr lang="en-CA" sz="1400" b="1" dirty="0">
                <a:solidFill>
                  <a:schemeClr val="bg1"/>
                </a:solidFill>
              </a:rPr>
              <a:t>Use the RGB codes to create any </a:t>
            </a:r>
            <a:br>
              <a:rPr lang="en-CA" sz="1400" b="1" dirty="0">
                <a:solidFill>
                  <a:schemeClr val="bg1"/>
                </a:solidFill>
              </a:rPr>
            </a:br>
            <a:r>
              <a:rPr lang="en-CA" sz="1400" b="1" dirty="0">
                <a:solidFill>
                  <a:schemeClr val="bg1"/>
                </a:solidFill>
              </a:rPr>
              <a:t>non-programmed colour </a:t>
            </a:r>
          </a:p>
        </p:txBody>
      </p:sp>
      <p:graphicFrame>
        <p:nvGraphicFramePr>
          <p:cNvPr id="11" name="Table 4">
            <a:extLst>
              <a:ext uri="{FF2B5EF4-FFF2-40B4-BE49-F238E27FC236}">
                <a16:creationId xmlns:a16="http://schemas.microsoft.com/office/drawing/2014/main" id="{46EF704A-A38F-48DA-BE2A-4AB03B02727F}"/>
              </a:ext>
            </a:extLst>
          </p:cNvPr>
          <p:cNvGraphicFramePr>
            <a:graphicFrameLocks noGrp="1"/>
          </p:cNvGraphicFramePr>
          <p:nvPr userDrawn="1">
            <p:extLst>
              <p:ext uri="{D42A27DB-BD31-4B8C-83A1-F6EECF244321}">
                <p14:modId xmlns:p14="http://schemas.microsoft.com/office/powerpoint/2010/main" val="842460703"/>
              </p:ext>
            </p:extLst>
          </p:nvPr>
        </p:nvGraphicFramePr>
        <p:xfrm>
          <a:off x="391980" y="1510541"/>
          <a:ext cx="5076000" cy="2926571"/>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1"/>
                    </a:ext>
                  </a:extLst>
                </a:gridCol>
                <a:gridCol w="612000">
                  <a:extLst>
                    <a:ext uri="{9D8B030D-6E8A-4147-A177-3AD203B41FA5}">
                      <a16:colId xmlns:a16="http://schemas.microsoft.com/office/drawing/2014/main" val="20003"/>
                    </a:ext>
                  </a:extLst>
                </a:gridCol>
                <a:gridCol w="612000">
                  <a:extLst>
                    <a:ext uri="{9D8B030D-6E8A-4147-A177-3AD203B41FA5}">
                      <a16:colId xmlns:a16="http://schemas.microsoft.com/office/drawing/2014/main" val="20004"/>
                    </a:ext>
                  </a:extLst>
                </a:gridCol>
                <a:gridCol w="612000">
                  <a:extLst>
                    <a:ext uri="{9D8B030D-6E8A-4147-A177-3AD203B41FA5}">
                      <a16:colId xmlns:a16="http://schemas.microsoft.com/office/drawing/2014/main" val="20005"/>
                    </a:ext>
                  </a:extLst>
                </a:gridCol>
                <a:gridCol w="2340000">
                  <a:extLst>
                    <a:ext uri="{9D8B030D-6E8A-4147-A177-3AD203B41FA5}">
                      <a16:colId xmlns:a16="http://schemas.microsoft.com/office/drawing/2014/main" val="20006"/>
                    </a:ext>
                  </a:extLst>
                </a:gridCol>
              </a:tblGrid>
              <a:tr h="685799">
                <a:tc>
                  <a:txBody>
                    <a:bodyPr/>
                    <a:lstStyle/>
                    <a:p>
                      <a:pPr algn="ctr"/>
                      <a:r>
                        <a:rPr lang="en-CA" sz="1400" noProof="0" dirty="0"/>
                        <a:t>Colour</a:t>
                      </a:r>
                      <a:endParaRPr lang="en-CA" sz="1400" noProof="0" dirty="0">
                        <a:solidFill>
                          <a:schemeClr val="tx1"/>
                        </a:solidFill>
                      </a:endParaRPr>
                    </a:p>
                  </a:txBody>
                  <a:tcPr marT="36000" marB="36000" anchor="ctr"/>
                </a:tc>
                <a:tc gridSpan="3">
                  <a:txBody>
                    <a:bodyPr/>
                    <a:lstStyle/>
                    <a:p>
                      <a:pPr algn="ctr"/>
                      <a:r>
                        <a:rPr lang="en-CA" sz="1400" noProof="0" dirty="0"/>
                        <a:t>RGB</a:t>
                      </a:r>
                      <a:endParaRPr lang="en-CA" sz="1400" noProof="0" dirty="0">
                        <a:solidFill>
                          <a:schemeClr val="tx1"/>
                        </a:solidFill>
                      </a:endParaRPr>
                    </a:p>
                  </a:txBody>
                  <a:tcPr marT="36000" marB="36000" anchor="ctr"/>
                </a:tc>
                <a:tc hMerge="1">
                  <a:txBody>
                    <a:bodyPr/>
                    <a:lstStyle/>
                    <a:p>
                      <a:endParaRPr lang="en-US"/>
                    </a:p>
                  </a:txBody>
                  <a:tcPr/>
                </a:tc>
                <a:tc hMerge="1">
                  <a:txBody>
                    <a:bodyPr/>
                    <a:lstStyle/>
                    <a:p>
                      <a:endParaRPr lang="en-US"/>
                    </a:p>
                  </a:txBody>
                  <a:tcPr/>
                </a:tc>
                <a:tc>
                  <a:txBody>
                    <a:bodyPr/>
                    <a:lstStyle/>
                    <a:p>
                      <a:pPr marL="0" indent="185738" algn="l"/>
                      <a:r>
                        <a:rPr lang="en-CA" sz="1400" noProof="0" dirty="0"/>
                        <a:t>Main purpose</a:t>
                      </a:r>
                      <a:endParaRPr lang="en-CA" sz="1400" noProof="0" dirty="0">
                        <a:solidFill>
                          <a:schemeClr val="tx1"/>
                        </a:solidFill>
                      </a:endParaRPr>
                    </a:p>
                  </a:txBody>
                  <a:tcPr marL="36000" marT="36000" marB="36000" anchor="ctr"/>
                </a:tc>
                <a:extLst>
                  <a:ext uri="{0D108BD9-81ED-4DB2-BD59-A6C34878D82A}">
                    <a16:rowId xmlns:a16="http://schemas.microsoft.com/office/drawing/2014/main" val="10000"/>
                  </a:ext>
                </a:extLst>
              </a:tr>
              <a:tr h="746924">
                <a:tc>
                  <a:txBody>
                    <a:bodyPr/>
                    <a:lstStyle/>
                    <a:p>
                      <a:pPr algn="ctr"/>
                      <a:endParaRPr lang="en-CA" sz="1400" b="1" noProof="0" dirty="0">
                        <a:solidFill>
                          <a:schemeClr val="bg1"/>
                        </a:solidFill>
                      </a:endParaRPr>
                    </a:p>
                  </a:txBody>
                  <a:tcPr marT="36000" marB="36000" anchor="ctr">
                    <a:solidFill>
                      <a:srgbClr val="BD2027"/>
                    </a:solidFill>
                  </a:tcPr>
                </a:tc>
                <a:tc>
                  <a:txBody>
                    <a:bodyPr/>
                    <a:lstStyle/>
                    <a:p>
                      <a:pPr algn="ctr"/>
                      <a:r>
                        <a:rPr lang="en-CA" sz="1400" noProof="0" dirty="0"/>
                        <a:t>189</a:t>
                      </a:r>
                      <a:endParaRPr lang="en-CA" sz="1400" b="0" noProof="0" dirty="0">
                        <a:solidFill>
                          <a:schemeClr val="tx1"/>
                        </a:solidFill>
                      </a:endParaRPr>
                    </a:p>
                  </a:txBody>
                  <a:tcPr marT="36000" marB="36000" anchor="ctr">
                    <a:lnB w="12700" cap="flat" cmpd="sng" algn="ctr">
                      <a:solidFill>
                        <a:schemeClr val="accent6"/>
                      </a:solidFill>
                      <a:prstDash val="solid"/>
                      <a:round/>
                      <a:headEnd type="none" w="med" len="med"/>
                      <a:tailEnd type="none" w="med" len="med"/>
                    </a:lnB>
                    <a:noFill/>
                  </a:tcPr>
                </a:tc>
                <a:tc>
                  <a:txBody>
                    <a:bodyPr/>
                    <a:lstStyle/>
                    <a:p>
                      <a:pPr algn="ctr"/>
                      <a:r>
                        <a:rPr lang="en-CA" sz="1400" noProof="0" dirty="0"/>
                        <a:t>32</a:t>
                      </a:r>
                      <a:endParaRPr lang="en-CA" sz="1400" b="0" noProof="0" dirty="0">
                        <a:solidFill>
                          <a:schemeClr val="tx1"/>
                        </a:solidFill>
                      </a:endParaRPr>
                    </a:p>
                  </a:txBody>
                  <a:tcPr marT="36000" marB="36000" anchor="ctr">
                    <a:lnB w="12700" cap="flat" cmpd="sng" algn="ctr">
                      <a:solidFill>
                        <a:schemeClr val="accent6"/>
                      </a:solidFill>
                      <a:prstDash val="solid"/>
                      <a:round/>
                      <a:headEnd type="none" w="med" len="med"/>
                      <a:tailEnd type="none" w="med" len="med"/>
                    </a:lnB>
                    <a:noFill/>
                  </a:tcPr>
                </a:tc>
                <a:tc>
                  <a:txBody>
                    <a:bodyPr/>
                    <a:lstStyle/>
                    <a:p>
                      <a:pPr algn="ctr"/>
                      <a:r>
                        <a:rPr lang="en-CA" sz="1400" noProof="0" dirty="0"/>
                        <a:t>39</a:t>
                      </a:r>
                      <a:endParaRPr lang="en-CA" sz="1400" b="0" noProof="0" dirty="0">
                        <a:solidFill>
                          <a:schemeClr val="tx1"/>
                        </a:solidFill>
                      </a:endParaRPr>
                    </a:p>
                  </a:txBody>
                  <a:tcPr marT="36000" marB="36000" anchor="ctr">
                    <a:lnB w="12700" cap="flat" cmpd="sng" algn="ctr">
                      <a:solidFill>
                        <a:schemeClr val="accent6"/>
                      </a:solidFill>
                      <a:prstDash val="solid"/>
                      <a:round/>
                      <a:headEnd type="none" w="med" len="med"/>
                      <a:tailEnd type="none" w="med" len="med"/>
                    </a:lnB>
                    <a:noFill/>
                  </a:tcPr>
                </a:tc>
                <a:tc>
                  <a:txBody>
                    <a:bodyPr/>
                    <a:lstStyle/>
                    <a:p>
                      <a:pPr marL="174625" indent="0" algn="l"/>
                      <a:r>
                        <a:rPr lang="en-CA" sz="1200" b="0" noProof="0" dirty="0">
                          <a:solidFill>
                            <a:schemeClr val="tx1"/>
                          </a:solidFill>
                        </a:rPr>
                        <a:t>Performance below reference point by more than 5%</a:t>
                      </a:r>
                    </a:p>
                  </a:txBody>
                  <a:tcPr marL="36000" marR="36000" marT="36000" marB="36000" anchor="ctr">
                    <a:lnB w="127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2545319912"/>
                  </a:ext>
                </a:extLst>
              </a:tr>
              <a:tr h="746924">
                <a:tc>
                  <a:txBody>
                    <a:bodyPr/>
                    <a:lstStyle/>
                    <a:p>
                      <a:pPr algn="ctr"/>
                      <a:endParaRPr lang="en-CA" sz="1400" b="1" noProof="0" dirty="0">
                        <a:solidFill>
                          <a:schemeClr val="bg1"/>
                        </a:solidFill>
                      </a:endParaRPr>
                    </a:p>
                  </a:txBody>
                  <a:tcPr marT="36000" marB="36000" anchor="ctr">
                    <a:solidFill>
                      <a:srgbClr val="E2A52C"/>
                    </a:solidFill>
                  </a:tcPr>
                </a:tc>
                <a:tc>
                  <a:txBody>
                    <a:bodyPr/>
                    <a:lstStyle/>
                    <a:p>
                      <a:pPr algn="ctr"/>
                      <a:r>
                        <a:rPr lang="en-CA" sz="1400" noProof="0" dirty="0"/>
                        <a:t>226</a:t>
                      </a:r>
                      <a:endParaRPr lang="en-CA" sz="1400" b="0" noProof="0" dirty="0"/>
                    </a:p>
                  </a:txBody>
                  <a:tcPr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en-CA" sz="1400" noProof="0" dirty="0"/>
                        <a:t>165</a:t>
                      </a:r>
                      <a:endParaRPr lang="en-CA" sz="1400" b="0" noProof="0" dirty="0">
                        <a:solidFill>
                          <a:schemeClr val="tx1"/>
                        </a:solidFill>
                      </a:endParaRPr>
                    </a:p>
                  </a:txBody>
                  <a:tcPr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en-CA" sz="1400" noProof="0" dirty="0"/>
                        <a:t>44</a:t>
                      </a:r>
                      <a:endParaRPr lang="en-CA" sz="1400" b="0" noProof="0" dirty="0">
                        <a:solidFill>
                          <a:schemeClr val="tx1"/>
                        </a:solidFill>
                      </a:endParaRPr>
                    </a:p>
                  </a:txBody>
                  <a:tcPr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174625" indent="0" algn="l"/>
                      <a:r>
                        <a:rPr lang="en-CA" sz="1200" b="0" noProof="0" dirty="0">
                          <a:solidFill>
                            <a:schemeClr val="tx1"/>
                          </a:solidFill>
                        </a:rPr>
                        <a:t>Performance below reference point by up to 5%</a:t>
                      </a:r>
                    </a:p>
                  </a:txBody>
                  <a:tcPr marL="36000" marR="36000" marT="36000" marB="36000"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3727477398"/>
                  </a:ext>
                </a:extLst>
              </a:tr>
              <a:tr h="746924">
                <a:tc>
                  <a:txBody>
                    <a:bodyPr/>
                    <a:lstStyle/>
                    <a:p>
                      <a:pPr algn="ctr"/>
                      <a:endParaRPr lang="en-CA" sz="1400" b="1" noProof="0" dirty="0">
                        <a:solidFill>
                          <a:schemeClr val="bg1"/>
                        </a:solidFill>
                      </a:endParaRPr>
                    </a:p>
                  </a:txBody>
                  <a:tcPr marT="36000" marB="36000" anchor="ctr">
                    <a:lnB w="12700" cap="flat" cmpd="sng" algn="ctr">
                      <a:solidFill>
                        <a:schemeClr val="accent6">
                          <a:lumMod val="90000"/>
                        </a:schemeClr>
                      </a:solidFill>
                      <a:prstDash val="solid"/>
                      <a:round/>
                      <a:headEnd type="none" w="med" len="med"/>
                      <a:tailEnd type="none" w="med" len="med"/>
                    </a:lnB>
                    <a:solidFill>
                      <a:srgbClr val="339043"/>
                    </a:solidFill>
                  </a:tcPr>
                </a:tc>
                <a:tc>
                  <a:txBody>
                    <a:bodyPr/>
                    <a:lstStyle/>
                    <a:p>
                      <a:pPr algn="ctr"/>
                      <a:r>
                        <a:rPr lang="en-CA" sz="1400" noProof="0" dirty="0"/>
                        <a:t>51</a:t>
                      </a:r>
                      <a:endParaRPr lang="en-CA" sz="1400" b="0" noProof="0" dirty="0"/>
                    </a:p>
                  </a:txBody>
                  <a:tcPr marT="36000" marB="36000" anchor="ctr">
                    <a:lnT w="12700" cap="flat" cmpd="sng" algn="ctr">
                      <a:solidFill>
                        <a:schemeClr val="accent6"/>
                      </a:solidFill>
                      <a:prstDash val="solid"/>
                      <a:round/>
                      <a:headEnd type="none" w="med" len="med"/>
                      <a:tailEnd type="none" w="med" len="med"/>
                    </a:lnT>
                    <a:lnB w="12700" cap="flat" cmpd="sng" algn="ctr">
                      <a:solidFill>
                        <a:schemeClr val="accent6">
                          <a:lumMod val="90000"/>
                        </a:schemeClr>
                      </a:solidFill>
                      <a:prstDash val="solid"/>
                      <a:round/>
                      <a:headEnd type="none" w="med" len="med"/>
                      <a:tailEnd type="none" w="med" len="med"/>
                    </a:lnB>
                    <a:noFill/>
                  </a:tcPr>
                </a:tc>
                <a:tc>
                  <a:txBody>
                    <a:bodyPr/>
                    <a:lstStyle/>
                    <a:p>
                      <a:pPr algn="ctr"/>
                      <a:r>
                        <a:rPr lang="en-CA" sz="1400" noProof="0" dirty="0"/>
                        <a:t>144</a:t>
                      </a:r>
                      <a:endParaRPr lang="en-CA" sz="1400" b="0" noProof="0" dirty="0">
                        <a:solidFill>
                          <a:schemeClr val="tx1"/>
                        </a:solidFill>
                      </a:endParaRPr>
                    </a:p>
                  </a:txBody>
                  <a:tcPr marT="36000" marB="36000" anchor="ctr">
                    <a:lnT w="12700" cap="flat" cmpd="sng" algn="ctr">
                      <a:solidFill>
                        <a:schemeClr val="accent6"/>
                      </a:solidFill>
                      <a:prstDash val="solid"/>
                      <a:round/>
                      <a:headEnd type="none" w="med" len="med"/>
                      <a:tailEnd type="none" w="med" len="med"/>
                    </a:lnT>
                    <a:lnB w="12700" cap="flat" cmpd="sng" algn="ctr">
                      <a:solidFill>
                        <a:schemeClr val="accent6">
                          <a:lumMod val="90000"/>
                        </a:schemeClr>
                      </a:solidFill>
                      <a:prstDash val="solid"/>
                      <a:round/>
                      <a:headEnd type="none" w="med" len="med"/>
                      <a:tailEnd type="none" w="med" len="med"/>
                    </a:lnB>
                    <a:noFill/>
                  </a:tcPr>
                </a:tc>
                <a:tc>
                  <a:txBody>
                    <a:bodyPr/>
                    <a:lstStyle/>
                    <a:p>
                      <a:pPr algn="ctr"/>
                      <a:r>
                        <a:rPr lang="en-CA" sz="1400" noProof="0" dirty="0"/>
                        <a:t>67</a:t>
                      </a:r>
                      <a:endParaRPr lang="en-CA" sz="1400" b="0" noProof="0" dirty="0">
                        <a:solidFill>
                          <a:schemeClr val="tx1"/>
                        </a:solidFill>
                      </a:endParaRPr>
                    </a:p>
                  </a:txBody>
                  <a:tcPr marT="36000" marB="36000" anchor="ctr">
                    <a:lnT w="12700" cap="flat" cmpd="sng" algn="ctr">
                      <a:solidFill>
                        <a:schemeClr val="accent6"/>
                      </a:solidFill>
                      <a:prstDash val="solid"/>
                      <a:round/>
                      <a:headEnd type="none" w="med" len="med"/>
                      <a:tailEnd type="none" w="med" len="med"/>
                    </a:lnT>
                    <a:lnB w="12700" cap="flat" cmpd="sng" algn="ctr">
                      <a:solidFill>
                        <a:schemeClr val="accent6">
                          <a:lumMod val="90000"/>
                        </a:schemeClr>
                      </a:solidFill>
                      <a:prstDash val="solid"/>
                      <a:round/>
                      <a:headEnd type="none" w="med" len="med"/>
                      <a:tailEnd type="none" w="med" len="med"/>
                    </a:lnB>
                    <a:noFill/>
                  </a:tcPr>
                </a:tc>
                <a:tc>
                  <a:txBody>
                    <a:bodyPr/>
                    <a:lstStyle/>
                    <a:p>
                      <a:pPr marL="174625" indent="0" algn="l"/>
                      <a:r>
                        <a:rPr lang="en-CA" sz="1200" b="0" noProof="0" dirty="0">
                          <a:solidFill>
                            <a:schemeClr val="tx1"/>
                          </a:solidFill>
                        </a:rPr>
                        <a:t>Performance identical to</a:t>
                      </a:r>
                      <a:br>
                        <a:rPr lang="en-CA" sz="1200" b="0" noProof="0" dirty="0">
                          <a:solidFill>
                            <a:schemeClr val="tx1"/>
                          </a:solidFill>
                        </a:rPr>
                      </a:br>
                      <a:r>
                        <a:rPr lang="en-CA" sz="1200" b="0" noProof="0" dirty="0">
                          <a:solidFill>
                            <a:schemeClr val="tx1"/>
                          </a:solidFill>
                        </a:rPr>
                        <a:t>or better than reference point</a:t>
                      </a:r>
                    </a:p>
                  </a:txBody>
                  <a:tcPr marL="36000" marR="36000" marT="36000" marB="36000" anchor="ctr">
                    <a:lnT w="12700" cap="flat" cmpd="sng" algn="ctr">
                      <a:solidFill>
                        <a:schemeClr val="accent6"/>
                      </a:solidFill>
                      <a:prstDash val="solid"/>
                      <a:round/>
                      <a:headEnd type="none" w="med" len="med"/>
                      <a:tailEnd type="none" w="med" len="med"/>
                    </a:lnT>
                    <a:lnB w="12700" cap="flat" cmpd="sng" algn="ctr">
                      <a:solidFill>
                        <a:schemeClr val="accent6">
                          <a:lumMod val="90000"/>
                        </a:schemeClr>
                      </a:solidFill>
                      <a:prstDash val="solid"/>
                      <a:round/>
                      <a:headEnd type="none" w="med" len="med"/>
                      <a:tailEnd type="none" w="med" len="med"/>
                    </a:lnB>
                    <a:noFill/>
                  </a:tcPr>
                </a:tc>
                <a:extLst>
                  <a:ext uri="{0D108BD9-81ED-4DB2-BD59-A6C34878D82A}">
                    <a16:rowId xmlns:a16="http://schemas.microsoft.com/office/drawing/2014/main" val="2207646159"/>
                  </a:ext>
                </a:extLst>
              </a:tr>
            </a:tbl>
          </a:graphicData>
        </a:graphic>
      </p:graphicFrame>
    </p:spTree>
    <p:extLst>
      <p:ext uri="{BB962C8B-B14F-4D97-AF65-F5344CB8AC3E}">
        <p14:creationId xmlns:p14="http://schemas.microsoft.com/office/powerpoint/2010/main" val="4081071555"/>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ave your theme">
    <p:spTree>
      <p:nvGrpSpPr>
        <p:cNvPr id="1" name=""/>
        <p:cNvGrpSpPr/>
        <p:nvPr/>
      </p:nvGrpSpPr>
      <p:grpSpPr>
        <a:xfrm>
          <a:off x="0" y="0"/>
          <a:ext cx="0" cy="0"/>
          <a:chOff x="0" y="0"/>
          <a:chExt cx="0" cy="0"/>
        </a:xfrm>
      </p:grpSpPr>
      <p:sp>
        <p:nvSpPr>
          <p:cNvPr id="41" name="Titre 1">
            <a:extLst>
              <a:ext uri="{FF2B5EF4-FFF2-40B4-BE49-F238E27FC236}">
                <a16:creationId xmlns:a16="http://schemas.microsoft.com/office/drawing/2014/main" id="{2EFE5905-9694-4AD1-B0A9-2A75A3123514}"/>
              </a:ext>
            </a:extLst>
          </p:cNvPr>
          <p:cNvSpPr txBox="1">
            <a:spLocks/>
          </p:cNvSpPr>
          <p:nvPr userDrawn="1"/>
        </p:nvSpPr>
        <p:spPr bwMode="auto">
          <a:xfrm>
            <a:off x="395284" y="122400"/>
            <a:ext cx="8366762" cy="869950"/>
          </a:xfrm>
          <a:prstGeom prst="rect">
            <a:avLst/>
          </a:prstGeom>
          <a:noFill/>
          <a:ln w="9525">
            <a:noFill/>
            <a:miter lim="800000"/>
            <a:headEnd/>
            <a:tailEnd/>
          </a:ln>
        </p:spPr>
        <p:txBody>
          <a:bodyPr vert="horz" wrap="square" lIns="0" tIns="34290" rIns="68580" bIns="0" numCol="1" anchor="ctr" anchorCtr="0" compatLnSpc="1">
            <a:prstTxWarp prst="textNoShape">
              <a:avLst/>
            </a:prstTxWarp>
            <a:normAutofit/>
          </a:bodyPr>
          <a:lstStyle>
            <a:lvl1pPr algn="l" defTabSz="457200" rtl="0" eaLnBrk="1" fontAlgn="base" hangingPunct="1">
              <a:lnSpc>
                <a:spcPct val="100000"/>
              </a:lnSpc>
              <a:spcBef>
                <a:spcPct val="0"/>
              </a:spcBef>
              <a:spcAft>
                <a:spcPct val="0"/>
              </a:spcAft>
              <a:defRPr sz="2400" b="1" baseline="0">
                <a:solidFill>
                  <a:srgbClr val="0066A4"/>
                </a:solidFill>
                <a:latin typeface="+mj-lt"/>
                <a:ea typeface="+mj-ea"/>
                <a:cs typeface="+mj-cs"/>
              </a:defRPr>
            </a:lvl1pPr>
            <a:lvl2pPr algn="l" defTabSz="457200" rtl="0" eaLnBrk="1" fontAlgn="base" hangingPunct="1">
              <a:lnSpc>
                <a:spcPct val="80000"/>
              </a:lnSpc>
              <a:spcBef>
                <a:spcPct val="0"/>
              </a:spcBef>
              <a:spcAft>
                <a:spcPct val="0"/>
              </a:spcAft>
              <a:defRPr sz="3600" b="1">
                <a:solidFill>
                  <a:srgbClr val="0066A4"/>
                </a:solidFill>
                <a:latin typeface="Arial" charset="0"/>
              </a:defRPr>
            </a:lvl2pPr>
            <a:lvl3pPr algn="l" defTabSz="457200" rtl="0" eaLnBrk="1" fontAlgn="base" hangingPunct="1">
              <a:lnSpc>
                <a:spcPct val="80000"/>
              </a:lnSpc>
              <a:spcBef>
                <a:spcPct val="0"/>
              </a:spcBef>
              <a:spcAft>
                <a:spcPct val="0"/>
              </a:spcAft>
              <a:defRPr sz="3600" b="1">
                <a:solidFill>
                  <a:srgbClr val="0066A4"/>
                </a:solidFill>
                <a:latin typeface="Arial" charset="0"/>
              </a:defRPr>
            </a:lvl3pPr>
            <a:lvl4pPr algn="l" defTabSz="457200" rtl="0" eaLnBrk="1" fontAlgn="base" hangingPunct="1">
              <a:lnSpc>
                <a:spcPct val="80000"/>
              </a:lnSpc>
              <a:spcBef>
                <a:spcPct val="0"/>
              </a:spcBef>
              <a:spcAft>
                <a:spcPct val="0"/>
              </a:spcAft>
              <a:defRPr sz="3600" b="1">
                <a:solidFill>
                  <a:srgbClr val="0066A4"/>
                </a:solidFill>
                <a:latin typeface="Arial" charset="0"/>
              </a:defRPr>
            </a:lvl4pPr>
            <a:lvl5pPr algn="l" defTabSz="457200" rtl="0" eaLnBrk="1" fontAlgn="base" hangingPunct="1">
              <a:lnSpc>
                <a:spcPct val="80000"/>
              </a:lnSpc>
              <a:spcBef>
                <a:spcPct val="0"/>
              </a:spcBef>
              <a:spcAft>
                <a:spcPct val="0"/>
              </a:spcAft>
              <a:defRPr sz="3600" b="1">
                <a:solidFill>
                  <a:srgbClr val="0066A4"/>
                </a:solidFill>
                <a:latin typeface="Arial" charset="0"/>
              </a:defRPr>
            </a:lvl5pPr>
            <a:lvl6pPr marL="457200" algn="l" defTabSz="457200" rtl="0" eaLnBrk="1" fontAlgn="base" hangingPunct="1">
              <a:spcBef>
                <a:spcPct val="0"/>
              </a:spcBef>
              <a:spcAft>
                <a:spcPct val="0"/>
              </a:spcAft>
              <a:defRPr sz="3600" b="1">
                <a:solidFill>
                  <a:srgbClr val="0066A4"/>
                </a:solidFill>
                <a:latin typeface="Arial" charset="0"/>
              </a:defRPr>
            </a:lvl6pPr>
            <a:lvl7pPr marL="914400" algn="l" defTabSz="457200" rtl="0" eaLnBrk="1" fontAlgn="base" hangingPunct="1">
              <a:spcBef>
                <a:spcPct val="0"/>
              </a:spcBef>
              <a:spcAft>
                <a:spcPct val="0"/>
              </a:spcAft>
              <a:defRPr sz="3600" b="1">
                <a:solidFill>
                  <a:srgbClr val="0066A4"/>
                </a:solidFill>
                <a:latin typeface="Arial" charset="0"/>
              </a:defRPr>
            </a:lvl7pPr>
            <a:lvl8pPr marL="1371600" algn="l" defTabSz="457200" rtl="0" eaLnBrk="1" fontAlgn="base" hangingPunct="1">
              <a:spcBef>
                <a:spcPct val="0"/>
              </a:spcBef>
              <a:spcAft>
                <a:spcPct val="0"/>
              </a:spcAft>
              <a:defRPr sz="3600" b="1">
                <a:solidFill>
                  <a:srgbClr val="0066A4"/>
                </a:solidFill>
                <a:latin typeface="Arial" charset="0"/>
              </a:defRPr>
            </a:lvl8pPr>
            <a:lvl9pPr marL="1828800" algn="l" defTabSz="457200" rtl="0" eaLnBrk="1" fontAlgn="base" hangingPunct="1">
              <a:spcBef>
                <a:spcPct val="0"/>
              </a:spcBef>
              <a:spcAft>
                <a:spcPct val="0"/>
              </a:spcAft>
              <a:defRPr sz="3600" b="1">
                <a:solidFill>
                  <a:srgbClr val="0066A4"/>
                </a:solidFill>
                <a:latin typeface="Arial" charset="0"/>
              </a:defRPr>
            </a:lvl9pPr>
          </a:lstStyle>
          <a:p>
            <a:r>
              <a:rPr lang="en-CA" sz="2400" dirty="0">
                <a:solidFill>
                  <a:schemeClr val="tx2"/>
                </a:solidFill>
              </a:rPr>
              <a:t>Save your THEME to easily reuse programmed colours and fonts across Microsoft Office</a:t>
            </a:r>
            <a:endParaRPr lang="fr-CA" sz="2400" kern="0" dirty="0">
              <a:solidFill>
                <a:schemeClr val="tx2"/>
              </a:solidFill>
            </a:endParaRPr>
          </a:p>
        </p:txBody>
      </p:sp>
      <p:sp>
        <p:nvSpPr>
          <p:cNvPr id="7" name="Text Placeholder 2">
            <a:extLst>
              <a:ext uri="{FF2B5EF4-FFF2-40B4-BE49-F238E27FC236}">
                <a16:creationId xmlns:a16="http://schemas.microsoft.com/office/drawing/2014/main" id="{6698D6D4-B8BF-44D3-88BA-918B87DC9A53}"/>
              </a:ext>
            </a:extLst>
          </p:cNvPr>
          <p:cNvSpPr txBox="1">
            <a:spLocks/>
          </p:cNvSpPr>
          <p:nvPr userDrawn="1"/>
        </p:nvSpPr>
        <p:spPr>
          <a:xfrm>
            <a:off x="989897" y="1270612"/>
            <a:ext cx="7772151" cy="1580506"/>
          </a:xfrm>
          <a:prstGeom prst="rect">
            <a:avLst/>
          </a:prstGeom>
          <a:noFill/>
        </p:spPr>
        <p:txBody>
          <a:bodyPr lIns="68580" anchor="ctr"/>
          <a:lstStyle>
            <a:lvl1pPr marL="287338" indent="-233363" algn="l" rtl="0" eaLnBrk="1" fontAlgn="base" hangingPunct="1">
              <a:spcBef>
                <a:spcPts val="800"/>
              </a:spcBef>
              <a:spcAft>
                <a:spcPct val="0"/>
              </a:spcAft>
              <a:buClr>
                <a:srgbClr val="3597BF"/>
              </a:buClr>
              <a:buSzPct val="85000"/>
              <a:buFont typeface="Wingdings" charset="0"/>
              <a:buChar char="n"/>
              <a:defRPr sz="1800" baseline="0">
                <a:solidFill>
                  <a:schemeClr val="accent1"/>
                </a:solidFill>
                <a:latin typeface="+mn-lt"/>
                <a:ea typeface="+mn-ea"/>
                <a:cs typeface="ＭＳ Ｐゴシック" charset="0"/>
              </a:defRPr>
            </a:lvl1pPr>
            <a:lvl2pPr marL="481013" indent="-195263" algn="l" rtl="0" eaLnBrk="1" fontAlgn="base" hangingPunct="1">
              <a:spcBef>
                <a:spcPts val="200"/>
              </a:spcBef>
              <a:spcAft>
                <a:spcPct val="0"/>
              </a:spcAft>
              <a:buClr>
                <a:srgbClr val="3597BF"/>
              </a:buClr>
              <a:buSzPct val="85000"/>
              <a:buFont typeface="Wingdings" charset="0"/>
              <a:buChar char="n"/>
              <a:defRPr sz="1600" baseline="0">
                <a:solidFill>
                  <a:schemeClr val="accent1"/>
                </a:solidFill>
                <a:latin typeface="+mn-lt"/>
                <a:ea typeface="+mn-ea"/>
              </a:defRPr>
            </a:lvl2pPr>
            <a:lvl3pPr marL="627063" indent="-144463" algn="l" rtl="0" eaLnBrk="1" fontAlgn="base" hangingPunct="1">
              <a:spcBef>
                <a:spcPts val="0"/>
              </a:spcBef>
              <a:spcAft>
                <a:spcPct val="0"/>
              </a:spcAft>
              <a:buClr>
                <a:srgbClr val="3597BF"/>
              </a:buClr>
              <a:buSzPct val="80000"/>
              <a:buFont typeface="Wingdings" charset="0"/>
              <a:buChar char="n"/>
              <a:defRPr sz="1400" baseline="0">
                <a:solidFill>
                  <a:schemeClr val="accent1"/>
                </a:solidFill>
                <a:latin typeface="+mn-lt"/>
                <a:ea typeface="+mn-ea"/>
              </a:defRPr>
            </a:lvl3pPr>
            <a:lvl4pPr marL="863600" indent="-193675" algn="l" rtl="0" eaLnBrk="1" fontAlgn="base" hangingPunct="1">
              <a:spcBef>
                <a:spcPct val="15000"/>
              </a:spcBef>
              <a:spcAft>
                <a:spcPct val="0"/>
              </a:spcAft>
              <a:buClr>
                <a:srgbClr val="3597BF"/>
              </a:buClr>
              <a:buSzPct val="80000"/>
              <a:buFont typeface="Wingdings" charset="0"/>
              <a:buChar char="n"/>
              <a:defRPr sz="1400">
                <a:solidFill>
                  <a:schemeClr val="accent1"/>
                </a:solidFill>
                <a:latin typeface="+mn-lt"/>
                <a:ea typeface="+mn-ea"/>
              </a:defRPr>
            </a:lvl4pPr>
            <a:lvl5pPr marL="2135188" indent="-228600" algn="l" rtl="0" eaLnBrk="1" fontAlgn="base" hangingPunct="1">
              <a:spcBef>
                <a:spcPct val="20000"/>
              </a:spcBef>
              <a:spcAft>
                <a:spcPct val="0"/>
              </a:spcAft>
              <a:buChar char="»"/>
              <a:defRPr sz="2000">
                <a:solidFill>
                  <a:schemeClr val="tx1"/>
                </a:solidFill>
                <a:latin typeface="Times New Roman" charset="0"/>
                <a:ea typeface="+mn-ea"/>
              </a:defRPr>
            </a:lvl5pPr>
            <a:lvl6pPr marL="2592388" indent="-228600" algn="l" rtl="0" eaLnBrk="1" fontAlgn="base" hangingPunct="1">
              <a:spcBef>
                <a:spcPct val="20000"/>
              </a:spcBef>
              <a:spcAft>
                <a:spcPct val="0"/>
              </a:spcAft>
              <a:buChar char="»"/>
              <a:defRPr sz="2000">
                <a:solidFill>
                  <a:schemeClr val="tx1"/>
                </a:solidFill>
                <a:latin typeface="Times New Roman" charset="0"/>
                <a:ea typeface="+mn-ea"/>
              </a:defRPr>
            </a:lvl6pPr>
            <a:lvl7pPr marL="3049588" indent="-228600" algn="l" rtl="0" eaLnBrk="1" fontAlgn="base" hangingPunct="1">
              <a:spcBef>
                <a:spcPct val="20000"/>
              </a:spcBef>
              <a:spcAft>
                <a:spcPct val="0"/>
              </a:spcAft>
              <a:buChar char="»"/>
              <a:defRPr sz="2000">
                <a:solidFill>
                  <a:schemeClr val="tx1"/>
                </a:solidFill>
                <a:latin typeface="Times New Roman" charset="0"/>
                <a:ea typeface="+mn-ea"/>
              </a:defRPr>
            </a:lvl7pPr>
            <a:lvl8pPr marL="3506788" indent="-228600" algn="l" rtl="0" eaLnBrk="1" fontAlgn="base" hangingPunct="1">
              <a:spcBef>
                <a:spcPct val="20000"/>
              </a:spcBef>
              <a:spcAft>
                <a:spcPct val="0"/>
              </a:spcAft>
              <a:buChar char="»"/>
              <a:defRPr sz="2000">
                <a:solidFill>
                  <a:schemeClr val="tx1"/>
                </a:solidFill>
                <a:latin typeface="Times New Roman" charset="0"/>
                <a:ea typeface="+mn-ea"/>
              </a:defRPr>
            </a:lvl8pPr>
            <a:lvl9pPr marL="3963988" indent="-228600" algn="l" rtl="0" eaLnBrk="1" fontAlgn="base" hangingPunct="1">
              <a:spcBef>
                <a:spcPct val="20000"/>
              </a:spcBef>
              <a:spcAft>
                <a:spcPct val="0"/>
              </a:spcAft>
              <a:buChar char="»"/>
              <a:defRPr sz="2000">
                <a:solidFill>
                  <a:schemeClr val="tx1"/>
                </a:solidFill>
                <a:latin typeface="Times New Roman" charset="0"/>
                <a:ea typeface="+mn-ea"/>
              </a:defRPr>
            </a:lvl9pPr>
          </a:lstStyle>
          <a:p>
            <a:pPr>
              <a:buClrTx/>
              <a:buSzPct val="100000"/>
              <a:buFont typeface="Arial" panose="020B0604020202020204" pitchFamily="34" charset="0"/>
              <a:buChar char="•"/>
            </a:pPr>
            <a:r>
              <a:rPr lang="en-CA" sz="1600" kern="0" dirty="0">
                <a:solidFill>
                  <a:schemeClr val="tx1"/>
                </a:solidFill>
              </a:rPr>
              <a:t>Open your PPT Corporate template and click on the </a:t>
            </a:r>
            <a:r>
              <a:rPr lang="en-CA" sz="1600" b="1" kern="0" dirty="0">
                <a:solidFill>
                  <a:schemeClr val="tx1"/>
                </a:solidFill>
              </a:rPr>
              <a:t>Design</a:t>
            </a:r>
            <a:r>
              <a:rPr lang="en-CA" sz="1600" kern="0" dirty="0">
                <a:solidFill>
                  <a:schemeClr val="tx1"/>
                </a:solidFill>
              </a:rPr>
              <a:t> menu tab </a:t>
            </a:r>
            <a:br>
              <a:rPr lang="en-CA" sz="1600" kern="0" dirty="0">
                <a:solidFill>
                  <a:schemeClr val="tx1"/>
                </a:solidFill>
              </a:rPr>
            </a:br>
            <a:r>
              <a:rPr lang="en-CA" sz="1600" kern="0" dirty="0">
                <a:solidFill>
                  <a:schemeClr val="tx1"/>
                </a:solidFill>
              </a:rPr>
              <a:t>in PowerPoint</a:t>
            </a:r>
          </a:p>
          <a:p>
            <a:pPr>
              <a:buClrTx/>
              <a:buSzPct val="100000"/>
              <a:buFont typeface="Arial" panose="020B0604020202020204" pitchFamily="34" charset="0"/>
              <a:buChar char="•"/>
            </a:pPr>
            <a:r>
              <a:rPr lang="en-CA" sz="1600" kern="0" dirty="0">
                <a:solidFill>
                  <a:schemeClr val="tx1"/>
                </a:solidFill>
              </a:rPr>
              <a:t>Click on the scroll down arrow, which will reveal a </a:t>
            </a:r>
            <a:r>
              <a:rPr lang="en-CA" sz="1600" b="1" kern="0" dirty="0">
                <a:solidFill>
                  <a:schemeClr val="tx1"/>
                </a:solidFill>
              </a:rPr>
              <a:t>Save Current Theme </a:t>
            </a:r>
            <a:br>
              <a:rPr lang="en-CA" sz="1600" b="1" kern="0" dirty="0">
                <a:solidFill>
                  <a:schemeClr val="tx1"/>
                </a:solidFill>
              </a:rPr>
            </a:br>
            <a:r>
              <a:rPr lang="en-CA" sz="1600" kern="0" dirty="0">
                <a:solidFill>
                  <a:schemeClr val="tx1"/>
                </a:solidFill>
              </a:rPr>
              <a:t>menu option</a:t>
            </a:r>
            <a:endParaRPr lang="en-CA" sz="1600" b="1" kern="0" dirty="0">
              <a:solidFill>
                <a:schemeClr val="tx1"/>
              </a:solidFill>
            </a:endParaRPr>
          </a:p>
          <a:p>
            <a:pPr>
              <a:buClrTx/>
              <a:buSzPct val="100000"/>
              <a:buFont typeface="Arial" panose="020B0604020202020204" pitchFamily="34" charset="0"/>
              <a:buChar char="•"/>
            </a:pPr>
            <a:r>
              <a:rPr lang="en-CA" sz="1600" kern="0" dirty="0">
                <a:solidFill>
                  <a:schemeClr val="tx1"/>
                </a:solidFill>
              </a:rPr>
              <a:t>Name the theme to be saved (as a THMX file) and click on </a:t>
            </a:r>
            <a:r>
              <a:rPr lang="en-CA" sz="1600" b="1" kern="0" dirty="0">
                <a:solidFill>
                  <a:schemeClr val="tx1"/>
                </a:solidFill>
              </a:rPr>
              <a:t>Save</a:t>
            </a:r>
          </a:p>
        </p:txBody>
      </p:sp>
      <p:sp>
        <p:nvSpPr>
          <p:cNvPr id="16" name="Rectangle 15">
            <a:extLst>
              <a:ext uri="{FF2B5EF4-FFF2-40B4-BE49-F238E27FC236}">
                <a16:creationId xmlns:a16="http://schemas.microsoft.com/office/drawing/2014/main" id="{F0B58787-4AEF-4608-A610-6CBE8C89D515}"/>
              </a:ext>
            </a:extLst>
          </p:cNvPr>
          <p:cNvSpPr/>
          <p:nvPr userDrawn="1"/>
        </p:nvSpPr>
        <p:spPr bwMode="auto">
          <a:xfrm>
            <a:off x="395536" y="1272430"/>
            <a:ext cx="594360" cy="1580506"/>
          </a:xfrm>
          <a:prstGeom prst="rect">
            <a:avLst/>
          </a:prstGeom>
          <a:solidFill>
            <a:schemeClr val="accent1"/>
          </a:solidFill>
          <a:ln>
            <a:noFill/>
          </a:ln>
          <a:effectLst/>
          <a:extLst/>
        </p:spPr>
        <p:txBody>
          <a:bodyPr vert="vert270" wrap="square" lIns="68580" tIns="34290" rIns="68580" bIns="34290" numCol="1" rtlCol="0" anchor="ctr" anchorCtr="0" compatLnSpc="1">
            <a:prstTxWarp prst="textNoShape">
              <a:avLst/>
            </a:prstTxWarp>
          </a:bodyPr>
          <a:lstStyle/>
          <a:p>
            <a:pPr algn="ctr" eaLnBrk="0" fontAlgn="base" hangingPunct="0">
              <a:spcBef>
                <a:spcPct val="50000"/>
              </a:spcBef>
              <a:spcAft>
                <a:spcPct val="0"/>
              </a:spcAft>
            </a:pPr>
            <a:r>
              <a:rPr lang="en-CA" sz="1350" b="1" dirty="0">
                <a:solidFill>
                  <a:schemeClr val="bg1"/>
                </a:solidFill>
                <a:latin typeface="Arial" charset="0"/>
                <a:ea typeface="ＭＳ Ｐゴシック" charset="0"/>
              </a:rPr>
              <a:t>S A V E</a:t>
            </a:r>
          </a:p>
        </p:txBody>
      </p:sp>
      <p:sp>
        <p:nvSpPr>
          <p:cNvPr id="42" name="Text Placeholder 9">
            <a:extLst>
              <a:ext uri="{FF2B5EF4-FFF2-40B4-BE49-F238E27FC236}">
                <a16:creationId xmlns:a16="http://schemas.microsoft.com/office/drawing/2014/main" id="{300D76B9-7317-4954-8B02-18CB80BAA846}"/>
              </a:ext>
            </a:extLst>
          </p:cNvPr>
          <p:cNvSpPr txBox="1">
            <a:spLocks/>
          </p:cNvSpPr>
          <p:nvPr userDrawn="1"/>
        </p:nvSpPr>
        <p:spPr>
          <a:xfrm>
            <a:off x="935746" y="4183390"/>
            <a:ext cx="8208254" cy="648255"/>
          </a:xfrm>
          <a:prstGeom prst="rect">
            <a:avLst/>
          </a:prstGeom>
          <a:solidFill>
            <a:schemeClr val="accent6"/>
          </a:solidFill>
          <a:ln>
            <a:noFill/>
          </a:ln>
        </p:spPr>
        <p:txBody>
          <a:bodyPr lIns="144000" tIns="45720" rIns="144000" anchor="ctr"/>
          <a:lstStyle>
            <a:lvl1pPr marL="0" marR="0" indent="0" algn="l" defTabSz="914400" rtl="0" eaLnBrk="1" fontAlgn="base" latinLnBrk="0" hangingPunct="1">
              <a:lnSpc>
                <a:spcPct val="100000"/>
              </a:lnSpc>
              <a:spcBef>
                <a:spcPct val="75000"/>
              </a:spcBef>
              <a:spcAft>
                <a:spcPct val="0"/>
              </a:spcAft>
              <a:buClr>
                <a:srgbClr val="3597BF"/>
              </a:buClr>
              <a:buSzPct val="85000"/>
              <a:buFont typeface="Wingdings" charset="0"/>
              <a:buNone/>
              <a:tabLst/>
              <a:defRPr sz="2000" b="1">
                <a:solidFill>
                  <a:schemeClr val="bg1"/>
                </a:solidFill>
                <a:latin typeface="+mn-lt"/>
                <a:ea typeface="+mn-ea"/>
                <a:cs typeface="ＭＳ Ｐゴシック" charset="0"/>
              </a:defRPr>
            </a:lvl1pPr>
            <a:lvl2pPr marL="481013" indent="-195263" algn="l" rtl="0" eaLnBrk="1" fontAlgn="base" hangingPunct="1">
              <a:spcBef>
                <a:spcPct val="30000"/>
              </a:spcBef>
              <a:spcAft>
                <a:spcPct val="0"/>
              </a:spcAft>
              <a:buClr>
                <a:srgbClr val="3597BF"/>
              </a:buClr>
              <a:buSzPct val="85000"/>
              <a:buFont typeface="Wingdings" charset="0"/>
              <a:buChar char="n"/>
              <a:defRPr sz="1600">
                <a:solidFill>
                  <a:schemeClr val="accent1"/>
                </a:solidFill>
                <a:latin typeface="+mn-lt"/>
                <a:ea typeface="+mn-ea"/>
              </a:defRPr>
            </a:lvl2pPr>
            <a:lvl3pPr marL="668338" indent="-185738" algn="l" rtl="0" eaLnBrk="1" fontAlgn="base" hangingPunct="1">
              <a:spcBef>
                <a:spcPct val="20000"/>
              </a:spcBef>
              <a:spcAft>
                <a:spcPct val="0"/>
              </a:spcAft>
              <a:buClr>
                <a:srgbClr val="3597BF"/>
              </a:buClr>
              <a:buSzPct val="80000"/>
              <a:buFont typeface="Wingdings" charset="0"/>
              <a:buChar char="n"/>
              <a:defRPr sz="1400">
                <a:solidFill>
                  <a:schemeClr val="accent1"/>
                </a:solidFill>
                <a:latin typeface="+mn-lt"/>
                <a:ea typeface="+mn-ea"/>
              </a:defRPr>
            </a:lvl3pPr>
            <a:lvl4pPr marL="863600" indent="-193675" algn="l" rtl="0" eaLnBrk="1" fontAlgn="base" hangingPunct="1">
              <a:spcBef>
                <a:spcPct val="15000"/>
              </a:spcBef>
              <a:spcAft>
                <a:spcPct val="0"/>
              </a:spcAft>
              <a:buClr>
                <a:srgbClr val="3597BF"/>
              </a:buClr>
              <a:buSzPct val="80000"/>
              <a:buFont typeface="Wingdings" charset="0"/>
              <a:buChar char="n"/>
              <a:defRPr sz="1400">
                <a:solidFill>
                  <a:schemeClr val="accent1"/>
                </a:solidFill>
                <a:latin typeface="+mn-lt"/>
                <a:ea typeface="+mn-ea"/>
              </a:defRPr>
            </a:lvl4pPr>
            <a:lvl5pPr marL="2135188" indent="-228600" algn="l" rtl="0" eaLnBrk="1" fontAlgn="base" hangingPunct="1">
              <a:spcBef>
                <a:spcPct val="20000"/>
              </a:spcBef>
              <a:spcAft>
                <a:spcPct val="0"/>
              </a:spcAft>
              <a:buChar char="»"/>
              <a:defRPr sz="2000">
                <a:solidFill>
                  <a:schemeClr val="tx1"/>
                </a:solidFill>
                <a:latin typeface="Times New Roman" charset="0"/>
                <a:ea typeface="+mn-ea"/>
              </a:defRPr>
            </a:lvl5pPr>
            <a:lvl6pPr marL="2592388" indent="-228600" algn="l" rtl="0" eaLnBrk="1" fontAlgn="base" hangingPunct="1">
              <a:spcBef>
                <a:spcPct val="20000"/>
              </a:spcBef>
              <a:spcAft>
                <a:spcPct val="0"/>
              </a:spcAft>
              <a:buChar char="»"/>
              <a:defRPr sz="2000">
                <a:solidFill>
                  <a:schemeClr val="tx1"/>
                </a:solidFill>
                <a:latin typeface="Times New Roman" charset="0"/>
                <a:ea typeface="+mn-ea"/>
              </a:defRPr>
            </a:lvl6pPr>
            <a:lvl7pPr marL="3049588" indent="-228600" algn="l" rtl="0" eaLnBrk="1" fontAlgn="base" hangingPunct="1">
              <a:spcBef>
                <a:spcPct val="20000"/>
              </a:spcBef>
              <a:spcAft>
                <a:spcPct val="0"/>
              </a:spcAft>
              <a:buChar char="»"/>
              <a:defRPr sz="2000">
                <a:solidFill>
                  <a:schemeClr val="tx1"/>
                </a:solidFill>
                <a:latin typeface="Times New Roman" charset="0"/>
                <a:ea typeface="+mn-ea"/>
              </a:defRPr>
            </a:lvl7pPr>
            <a:lvl8pPr marL="3506788" indent="-228600" algn="l" rtl="0" eaLnBrk="1" fontAlgn="base" hangingPunct="1">
              <a:spcBef>
                <a:spcPct val="20000"/>
              </a:spcBef>
              <a:spcAft>
                <a:spcPct val="0"/>
              </a:spcAft>
              <a:buChar char="»"/>
              <a:defRPr sz="2000">
                <a:solidFill>
                  <a:schemeClr val="tx1"/>
                </a:solidFill>
                <a:latin typeface="Times New Roman" charset="0"/>
                <a:ea typeface="+mn-ea"/>
              </a:defRPr>
            </a:lvl8pPr>
            <a:lvl9pPr marL="3963988" indent="-228600" algn="l" rtl="0" eaLnBrk="1" fontAlgn="base" hangingPunct="1">
              <a:spcBef>
                <a:spcPct val="20000"/>
              </a:spcBef>
              <a:spcAft>
                <a:spcPct val="0"/>
              </a:spcAft>
              <a:buChar char="»"/>
              <a:defRPr sz="2000">
                <a:solidFill>
                  <a:schemeClr val="tx1"/>
                </a:solidFill>
                <a:latin typeface="Times New Roman" charset="0"/>
                <a:ea typeface="+mn-ea"/>
              </a:defRPr>
            </a:lvl9pPr>
          </a:lstStyle>
          <a:p>
            <a:pPr>
              <a:tabLst>
                <a:tab pos="1619250" algn="l"/>
              </a:tabLst>
              <a:defRPr/>
            </a:pPr>
            <a:r>
              <a:rPr lang="en-CA" sz="1600" b="0" kern="0">
                <a:solidFill>
                  <a:schemeClr val="accent1"/>
                </a:solidFill>
              </a:rPr>
              <a:t>	</a:t>
            </a:r>
            <a:endParaRPr lang="en-CA" sz="1600" kern="0">
              <a:solidFill>
                <a:schemeClr val="accent1"/>
              </a:solidFill>
            </a:endParaRPr>
          </a:p>
        </p:txBody>
      </p:sp>
      <p:sp>
        <p:nvSpPr>
          <p:cNvPr id="43" name="Text Placeholder 9">
            <a:extLst>
              <a:ext uri="{FF2B5EF4-FFF2-40B4-BE49-F238E27FC236}">
                <a16:creationId xmlns:a16="http://schemas.microsoft.com/office/drawing/2014/main" id="{37F60BAC-102F-427E-9CBE-7BB3CEC4A2C7}"/>
              </a:ext>
            </a:extLst>
          </p:cNvPr>
          <p:cNvSpPr txBox="1">
            <a:spLocks/>
          </p:cNvSpPr>
          <p:nvPr userDrawn="1"/>
        </p:nvSpPr>
        <p:spPr>
          <a:xfrm>
            <a:off x="935746" y="5164221"/>
            <a:ext cx="8208254" cy="648255"/>
          </a:xfrm>
          <a:prstGeom prst="rect">
            <a:avLst/>
          </a:prstGeom>
          <a:solidFill>
            <a:schemeClr val="accent6"/>
          </a:solidFill>
          <a:ln>
            <a:noFill/>
          </a:ln>
        </p:spPr>
        <p:txBody>
          <a:bodyPr lIns="144000" tIns="45720" rIns="144000" anchor="ctr"/>
          <a:lstStyle>
            <a:lvl1pPr marL="0" marR="0" indent="0" algn="l" defTabSz="914400" rtl="0" eaLnBrk="1" fontAlgn="base" latinLnBrk="0" hangingPunct="1">
              <a:lnSpc>
                <a:spcPct val="100000"/>
              </a:lnSpc>
              <a:spcBef>
                <a:spcPct val="75000"/>
              </a:spcBef>
              <a:spcAft>
                <a:spcPct val="0"/>
              </a:spcAft>
              <a:buClr>
                <a:srgbClr val="3597BF"/>
              </a:buClr>
              <a:buSzPct val="85000"/>
              <a:buFont typeface="Wingdings" charset="0"/>
              <a:buNone/>
              <a:tabLst/>
              <a:defRPr sz="2000" b="1">
                <a:solidFill>
                  <a:schemeClr val="bg1"/>
                </a:solidFill>
                <a:latin typeface="+mn-lt"/>
                <a:ea typeface="+mn-ea"/>
                <a:cs typeface="ＭＳ Ｐゴシック" charset="0"/>
              </a:defRPr>
            </a:lvl1pPr>
            <a:lvl2pPr marL="481013" indent="-195263" algn="l" rtl="0" eaLnBrk="1" fontAlgn="base" hangingPunct="1">
              <a:spcBef>
                <a:spcPct val="30000"/>
              </a:spcBef>
              <a:spcAft>
                <a:spcPct val="0"/>
              </a:spcAft>
              <a:buClr>
                <a:srgbClr val="3597BF"/>
              </a:buClr>
              <a:buSzPct val="85000"/>
              <a:buFont typeface="Wingdings" charset="0"/>
              <a:buChar char="n"/>
              <a:defRPr sz="1600">
                <a:solidFill>
                  <a:schemeClr val="accent1"/>
                </a:solidFill>
                <a:latin typeface="+mn-lt"/>
                <a:ea typeface="+mn-ea"/>
              </a:defRPr>
            </a:lvl2pPr>
            <a:lvl3pPr marL="668338" indent="-185738" algn="l" rtl="0" eaLnBrk="1" fontAlgn="base" hangingPunct="1">
              <a:spcBef>
                <a:spcPct val="20000"/>
              </a:spcBef>
              <a:spcAft>
                <a:spcPct val="0"/>
              </a:spcAft>
              <a:buClr>
                <a:srgbClr val="3597BF"/>
              </a:buClr>
              <a:buSzPct val="80000"/>
              <a:buFont typeface="Wingdings" charset="0"/>
              <a:buChar char="n"/>
              <a:defRPr sz="1400">
                <a:solidFill>
                  <a:schemeClr val="accent1"/>
                </a:solidFill>
                <a:latin typeface="+mn-lt"/>
                <a:ea typeface="+mn-ea"/>
              </a:defRPr>
            </a:lvl3pPr>
            <a:lvl4pPr marL="863600" indent="-193675" algn="l" rtl="0" eaLnBrk="1" fontAlgn="base" hangingPunct="1">
              <a:spcBef>
                <a:spcPct val="15000"/>
              </a:spcBef>
              <a:spcAft>
                <a:spcPct val="0"/>
              </a:spcAft>
              <a:buClr>
                <a:srgbClr val="3597BF"/>
              </a:buClr>
              <a:buSzPct val="80000"/>
              <a:buFont typeface="Wingdings" charset="0"/>
              <a:buChar char="n"/>
              <a:defRPr sz="1400">
                <a:solidFill>
                  <a:schemeClr val="accent1"/>
                </a:solidFill>
                <a:latin typeface="+mn-lt"/>
                <a:ea typeface="+mn-ea"/>
              </a:defRPr>
            </a:lvl4pPr>
            <a:lvl5pPr marL="2135188" indent="-228600" algn="l" rtl="0" eaLnBrk="1" fontAlgn="base" hangingPunct="1">
              <a:spcBef>
                <a:spcPct val="20000"/>
              </a:spcBef>
              <a:spcAft>
                <a:spcPct val="0"/>
              </a:spcAft>
              <a:buChar char="»"/>
              <a:defRPr sz="2000">
                <a:solidFill>
                  <a:schemeClr val="tx1"/>
                </a:solidFill>
                <a:latin typeface="Times New Roman" charset="0"/>
                <a:ea typeface="+mn-ea"/>
              </a:defRPr>
            </a:lvl5pPr>
            <a:lvl6pPr marL="2592388" indent="-228600" algn="l" rtl="0" eaLnBrk="1" fontAlgn="base" hangingPunct="1">
              <a:spcBef>
                <a:spcPct val="20000"/>
              </a:spcBef>
              <a:spcAft>
                <a:spcPct val="0"/>
              </a:spcAft>
              <a:buChar char="»"/>
              <a:defRPr sz="2000">
                <a:solidFill>
                  <a:schemeClr val="tx1"/>
                </a:solidFill>
                <a:latin typeface="Times New Roman" charset="0"/>
                <a:ea typeface="+mn-ea"/>
              </a:defRPr>
            </a:lvl6pPr>
            <a:lvl7pPr marL="3049588" indent="-228600" algn="l" rtl="0" eaLnBrk="1" fontAlgn="base" hangingPunct="1">
              <a:spcBef>
                <a:spcPct val="20000"/>
              </a:spcBef>
              <a:spcAft>
                <a:spcPct val="0"/>
              </a:spcAft>
              <a:buChar char="»"/>
              <a:defRPr sz="2000">
                <a:solidFill>
                  <a:schemeClr val="tx1"/>
                </a:solidFill>
                <a:latin typeface="Times New Roman" charset="0"/>
                <a:ea typeface="+mn-ea"/>
              </a:defRPr>
            </a:lvl7pPr>
            <a:lvl8pPr marL="3506788" indent="-228600" algn="l" rtl="0" eaLnBrk="1" fontAlgn="base" hangingPunct="1">
              <a:spcBef>
                <a:spcPct val="20000"/>
              </a:spcBef>
              <a:spcAft>
                <a:spcPct val="0"/>
              </a:spcAft>
              <a:buChar char="»"/>
              <a:defRPr sz="2000">
                <a:solidFill>
                  <a:schemeClr val="tx1"/>
                </a:solidFill>
                <a:latin typeface="Times New Roman" charset="0"/>
                <a:ea typeface="+mn-ea"/>
              </a:defRPr>
            </a:lvl8pPr>
            <a:lvl9pPr marL="3963988" indent="-228600" algn="l" rtl="0" eaLnBrk="1" fontAlgn="base" hangingPunct="1">
              <a:spcBef>
                <a:spcPct val="20000"/>
              </a:spcBef>
              <a:spcAft>
                <a:spcPct val="0"/>
              </a:spcAft>
              <a:buChar char="»"/>
              <a:defRPr sz="2000">
                <a:solidFill>
                  <a:schemeClr val="tx1"/>
                </a:solidFill>
                <a:latin typeface="Times New Roman" charset="0"/>
                <a:ea typeface="+mn-ea"/>
              </a:defRPr>
            </a:lvl9pPr>
          </a:lstStyle>
          <a:p>
            <a:pPr>
              <a:tabLst>
                <a:tab pos="1619250" algn="l"/>
              </a:tabLst>
              <a:defRPr/>
            </a:pPr>
            <a:r>
              <a:rPr lang="en-CA" sz="1600" b="0" kern="0">
                <a:solidFill>
                  <a:schemeClr val="accent1"/>
                </a:solidFill>
              </a:rPr>
              <a:t>	</a:t>
            </a:r>
            <a:endParaRPr lang="en-CA" sz="1600" kern="0">
              <a:solidFill>
                <a:schemeClr val="accent1"/>
              </a:solidFill>
            </a:endParaRPr>
          </a:p>
        </p:txBody>
      </p:sp>
      <p:sp>
        <p:nvSpPr>
          <p:cNvPr id="45" name="Text Placeholder 9">
            <a:extLst>
              <a:ext uri="{FF2B5EF4-FFF2-40B4-BE49-F238E27FC236}">
                <a16:creationId xmlns:a16="http://schemas.microsoft.com/office/drawing/2014/main" id="{600520D3-2724-4A06-85C7-C571D2698418}"/>
              </a:ext>
            </a:extLst>
          </p:cNvPr>
          <p:cNvSpPr txBox="1">
            <a:spLocks/>
          </p:cNvSpPr>
          <p:nvPr userDrawn="1"/>
        </p:nvSpPr>
        <p:spPr>
          <a:xfrm>
            <a:off x="935746" y="3215032"/>
            <a:ext cx="8208254" cy="648255"/>
          </a:xfrm>
          <a:prstGeom prst="rect">
            <a:avLst/>
          </a:prstGeom>
          <a:solidFill>
            <a:schemeClr val="accent6"/>
          </a:solidFill>
          <a:ln>
            <a:noFill/>
          </a:ln>
        </p:spPr>
        <p:txBody>
          <a:bodyPr lIns="144000" tIns="45720" rIns="144000" anchor="ctr"/>
          <a:lstStyle>
            <a:lvl1pPr marL="0" marR="0" indent="0" algn="l" defTabSz="914400" rtl="0" eaLnBrk="1" fontAlgn="base" latinLnBrk="0" hangingPunct="1">
              <a:lnSpc>
                <a:spcPct val="100000"/>
              </a:lnSpc>
              <a:spcBef>
                <a:spcPct val="75000"/>
              </a:spcBef>
              <a:spcAft>
                <a:spcPct val="0"/>
              </a:spcAft>
              <a:buClr>
                <a:srgbClr val="3597BF"/>
              </a:buClr>
              <a:buSzPct val="85000"/>
              <a:buFont typeface="Wingdings" charset="0"/>
              <a:buNone/>
              <a:tabLst/>
              <a:defRPr sz="2000" b="1">
                <a:solidFill>
                  <a:schemeClr val="bg1"/>
                </a:solidFill>
                <a:latin typeface="+mn-lt"/>
                <a:ea typeface="+mn-ea"/>
                <a:cs typeface="ＭＳ Ｐゴシック" charset="0"/>
              </a:defRPr>
            </a:lvl1pPr>
            <a:lvl2pPr marL="481013" indent="-195263" algn="l" rtl="0" eaLnBrk="1" fontAlgn="base" hangingPunct="1">
              <a:spcBef>
                <a:spcPct val="30000"/>
              </a:spcBef>
              <a:spcAft>
                <a:spcPct val="0"/>
              </a:spcAft>
              <a:buClr>
                <a:srgbClr val="3597BF"/>
              </a:buClr>
              <a:buSzPct val="85000"/>
              <a:buFont typeface="Wingdings" charset="0"/>
              <a:buChar char="n"/>
              <a:defRPr sz="1600">
                <a:solidFill>
                  <a:schemeClr val="accent1"/>
                </a:solidFill>
                <a:latin typeface="+mn-lt"/>
                <a:ea typeface="+mn-ea"/>
              </a:defRPr>
            </a:lvl2pPr>
            <a:lvl3pPr marL="668338" indent="-185738" algn="l" rtl="0" eaLnBrk="1" fontAlgn="base" hangingPunct="1">
              <a:spcBef>
                <a:spcPct val="20000"/>
              </a:spcBef>
              <a:spcAft>
                <a:spcPct val="0"/>
              </a:spcAft>
              <a:buClr>
                <a:srgbClr val="3597BF"/>
              </a:buClr>
              <a:buSzPct val="80000"/>
              <a:buFont typeface="Wingdings" charset="0"/>
              <a:buChar char="n"/>
              <a:defRPr sz="1400">
                <a:solidFill>
                  <a:schemeClr val="accent1"/>
                </a:solidFill>
                <a:latin typeface="+mn-lt"/>
                <a:ea typeface="+mn-ea"/>
              </a:defRPr>
            </a:lvl3pPr>
            <a:lvl4pPr marL="863600" indent="-193675" algn="l" rtl="0" eaLnBrk="1" fontAlgn="base" hangingPunct="1">
              <a:spcBef>
                <a:spcPct val="15000"/>
              </a:spcBef>
              <a:spcAft>
                <a:spcPct val="0"/>
              </a:spcAft>
              <a:buClr>
                <a:srgbClr val="3597BF"/>
              </a:buClr>
              <a:buSzPct val="80000"/>
              <a:buFont typeface="Wingdings" charset="0"/>
              <a:buChar char="n"/>
              <a:defRPr sz="1400">
                <a:solidFill>
                  <a:schemeClr val="accent1"/>
                </a:solidFill>
                <a:latin typeface="+mn-lt"/>
                <a:ea typeface="+mn-ea"/>
              </a:defRPr>
            </a:lvl4pPr>
            <a:lvl5pPr marL="2135188" indent="-228600" algn="l" rtl="0" eaLnBrk="1" fontAlgn="base" hangingPunct="1">
              <a:spcBef>
                <a:spcPct val="20000"/>
              </a:spcBef>
              <a:spcAft>
                <a:spcPct val="0"/>
              </a:spcAft>
              <a:buChar char="»"/>
              <a:defRPr sz="2000">
                <a:solidFill>
                  <a:schemeClr val="tx1"/>
                </a:solidFill>
                <a:latin typeface="Times New Roman" charset="0"/>
                <a:ea typeface="+mn-ea"/>
              </a:defRPr>
            </a:lvl5pPr>
            <a:lvl6pPr marL="2592388" indent="-228600" algn="l" rtl="0" eaLnBrk="1" fontAlgn="base" hangingPunct="1">
              <a:spcBef>
                <a:spcPct val="20000"/>
              </a:spcBef>
              <a:spcAft>
                <a:spcPct val="0"/>
              </a:spcAft>
              <a:buChar char="»"/>
              <a:defRPr sz="2000">
                <a:solidFill>
                  <a:schemeClr val="tx1"/>
                </a:solidFill>
                <a:latin typeface="Times New Roman" charset="0"/>
                <a:ea typeface="+mn-ea"/>
              </a:defRPr>
            </a:lvl6pPr>
            <a:lvl7pPr marL="3049588" indent="-228600" algn="l" rtl="0" eaLnBrk="1" fontAlgn="base" hangingPunct="1">
              <a:spcBef>
                <a:spcPct val="20000"/>
              </a:spcBef>
              <a:spcAft>
                <a:spcPct val="0"/>
              </a:spcAft>
              <a:buChar char="»"/>
              <a:defRPr sz="2000">
                <a:solidFill>
                  <a:schemeClr val="tx1"/>
                </a:solidFill>
                <a:latin typeface="Times New Roman" charset="0"/>
                <a:ea typeface="+mn-ea"/>
              </a:defRPr>
            </a:lvl7pPr>
            <a:lvl8pPr marL="3506788" indent="-228600" algn="l" rtl="0" eaLnBrk="1" fontAlgn="base" hangingPunct="1">
              <a:spcBef>
                <a:spcPct val="20000"/>
              </a:spcBef>
              <a:spcAft>
                <a:spcPct val="0"/>
              </a:spcAft>
              <a:buChar char="»"/>
              <a:defRPr sz="2000">
                <a:solidFill>
                  <a:schemeClr val="tx1"/>
                </a:solidFill>
                <a:latin typeface="Times New Roman" charset="0"/>
                <a:ea typeface="+mn-ea"/>
              </a:defRPr>
            </a:lvl8pPr>
            <a:lvl9pPr marL="3963988" indent="-228600" algn="l" rtl="0" eaLnBrk="1" fontAlgn="base" hangingPunct="1">
              <a:spcBef>
                <a:spcPct val="20000"/>
              </a:spcBef>
              <a:spcAft>
                <a:spcPct val="0"/>
              </a:spcAft>
              <a:buChar char="»"/>
              <a:defRPr sz="2000">
                <a:solidFill>
                  <a:schemeClr val="tx1"/>
                </a:solidFill>
                <a:latin typeface="Times New Roman" charset="0"/>
                <a:ea typeface="+mn-ea"/>
              </a:defRPr>
            </a:lvl9pPr>
          </a:lstStyle>
          <a:p>
            <a:pPr>
              <a:tabLst>
                <a:tab pos="1619250" algn="l"/>
              </a:tabLst>
              <a:defRPr/>
            </a:pPr>
            <a:r>
              <a:rPr lang="en-CA" sz="1600" b="0" kern="0">
                <a:solidFill>
                  <a:schemeClr val="accent1"/>
                </a:solidFill>
              </a:rPr>
              <a:t>	</a:t>
            </a:r>
            <a:endParaRPr lang="en-CA" sz="1600" kern="0">
              <a:solidFill>
                <a:schemeClr val="accent1"/>
              </a:solidFill>
            </a:endParaRPr>
          </a:p>
        </p:txBody>
      </p:sp>
      <p:sp>
        <p:nvSpPr>
          <p:cNvPr id="52" name="Rectangle 51">
            <a:extLst>
              <a:ext uri="{FF2B5EF4-FFF2-40B4-BE49-F238E27FC236}">
                <a16:creationId xmlns:a16="http://schemas.microsoft.com/office/drawing/2014/main" id="{37D3A19A-2601-4D4A-B2EB-246D7651ABF9}"/>
              </a:ext>
            </a:extLst>
          </p:cNvPr>
          <p:cNvSpPr/>
          <p:nvPr userDrawn="1"/>
        </p:nvSpPr>
        <p:spPr bwMode="auto">
          <a:xfrm>
            <a:off x="401641" y="3013702"/>
            <a:ext cx="594360" cy="3007586"/>
          </a:xfrm>
          <a:prstGeom prst="rect">
            <a:avLst/>
          </a:prstGeom>
          <a:solidFill>
            <a:schemeClr val="accent1"/>
          </a:solidFill>
          <a:ln>
            <a:noFill/>
          </a:ln>
          <a:effectLst/>
          <a:extLst/>
        </p:spPr>
        <p:txBody>
          <a:bodyPr vert="vert270" wrap="square" lIns="91440" tIns="45720" rIns="91440" bIns="45720" numCol="1" rtlCol="0" anchor="ctr" anchorCtr="0" compatLnSpc="1">
            <a:prstTxWarp prst="textNoShape">
              <a:avLst/>
            </a:prstTxWarp>
          </a:bodyPr>
          <a:lstStyle/>
          <a:p>
            <a:pPr algn="ctr" eaLnBrk="0" fontAlgn="base" hangingPunct="0">
              <a:spcBef>
                <a:spcPct val="50000"/>
              </a:spcBef>
              <a:spcAft>
                <a:spcPct val="0"/>
              </a:spcAft>
            </a:pPr>
            <a:r>
              <a:rPr lang="en-CA" sz="1600" b="1">
                <a:solidFill>
                  <a:schemeClr val="bg1"/>
                </a:solidFill>
                <a:latin typeface="Arial" charset="0"/>
                <a:ea typeface="ＭＳ Ｐゴシック" charset="0"/>
              </a:rPr>
              <a:t>U S I N G</a:t>
            </a:r>
          </a:p>
        </p:txBody>
      </p:sp>
      <p:pic>
        <p:nvPicPr>
          <p:cNvPr id="67" name="Picture 4" descr="Résultats de recherche d'images pour « logo excel 2016 »">
            <a:extLst>
              <a:ext uri="{FF2B5EF4-FFF2-40B4-BE49-F238E27FC236}">
                <a16:creationId xmlns:a16="http://schemas.microsoft.com/office/drawing/2014/main" id="{A4A98CAD-DC84-43E3-88A0-18DD2B5835A8}"/>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1277" t="13284" r="31532" b="13776"/>
          <a:stretch/>
        </p:blipFill>
        <p:spPr bwMode="auto">
          <a:xfrm>
            <a:off x="1020683" y="4084185"/>
            <a:ext cx="908077" cy="84102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8" descr="Résultats de recherche d'images pour « logo powerpoint 2016 »">
            <a:extLst>
              <a:ext uri="{FF2B5EF4-FFF2-40B4-BE49-F238E27FC236}">
                <a16:creationId xmlns:a16="http://schemas.microsoft.com/office/drawing/2014/main" id="{6213E356-FE0F-4D2F-AA1A-25F92863747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32278" t="13308" r="31993" b="13750"/>
          <a:stretch/>
        </p:blipFill>
        <p:spPr bwMode="auto">
          <a:xfrm>
            <a:off x="1053720" y="3115826"/>
            <a:ext cx="872368" cy="84102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Résultats de recherche d'images pour « logo word 2016 »">
            <a:extLst>
              <a:ext uri="{FF2B5EF4-FFF2-40B4-BE49-F238E27FC236}">
                <a16:creationId xmlns:a16="http://schemas.microsoft.com/office/drawing/2014/main" id="{B7A3B998-4065-4505-8AE9-52A48DD337DB}"/>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0222" t="12598" r="31191" b="13754"/>
          <a:stretch/>
        </p:blipFill>
        <p:spPr bwMode="auto">
          <a:xfrm>
            <a:off x="971600" y="5055038"/>
            <a:ext cx="950934" cy="857069"/>
          </a:xfrm>
          <a:prstGeom prst="rect">
            <a:avLst/>
          </a:prstGeom>
          <a:noFill/>
          <a:extLst>
            <a:ext uri="{909E8E84-426E-40DD-AFC4-6F175D3DCCD1}">
              <a14:hiddenFill xmlns:a14="http://schemas.microsoft.com/office/drawing/2010/main">
                <a:solidFill>
                  <a:srgbClr val="FFFFFF"/>
                </a:solidFill>
              </a14:hiddenFill>
            </a:ext>
          </a:extLst>
        </p:spPr>
      </p:pic>
      <p:sp>
        <p:nvSpPr>
          <p:cNvPr id="30" name="Text Placeholder 2">
            <a:extLst>
              <a:ext uri="{FF2B5EF4-FFF2-40B4-BE49-F238E27FC236}">
                <a16:creationId xmlns:a16="http://schemas.microsoft.com/office/drawing/2014/main" id="{D8CD3DB9-1130-439F-BF93-FA023BE628E2}"/>
              </a:ext>
            </a:extLst>
          </p:cNvPr>
          <p:cNvSpPr txBox="1">
            <a:spLocks/>
          </p:cNvSpPr>
          <p:nvPr userDrawn="1"/>
        </p:nvSpPr>
        <p:spPr>
          <a:xfrm>
            <a:off x="2507429" y="3254798"/>
            <a:ext cx="2264496" cy="556935"/>
          </a:xfrm>
          <a:prstGeom prst="rect">
            <a:avLst/>
          </a:prstGeom>
          <a:noFill/>
        </p:spPr>
        <p:txBody>
          <a:bodyPr lIns="91440" anchor="ctr"/>
          <a:lstStyle>
            <a:lvl1pPr marL="339725" indent="-285750" algn="l" rtl="0" eaLnBrk="1" fontAlgn="base" hangingPunct="1">
              <a:spcBef>
                <a:spcPts val="800"/>
              </a:spcBef>
              <a:spcAft>
                <a:spcPct val="0"/>
              </a:spcAft>
              <a:buClr>
                <a:srgbClr val="3597BF"/>
              </a:buClr>
              <a:buSzPct val="85000"/>
              <a:buFont typeface="Wingdings" charset="0"/>
              <a:buChar char="n"/>
              <a:defRPr lang="fr-CA" sz="1800" baseline="0" noProof="0" dirty="0" smtClean="0">
                <a:solidFill>
                  <a:schemeClr val="accent1"/>
                </a:solidFill>
                <a:latin typeface="+mn-lt"/>
                <a:ea typeface="+mn-ea"/>
                <a:cs typeface="ＭＳ Ｐゴシック" charset="0"/>
              </a:defRPr>
            </a:lvl1pPr>
            <a:lvl2pPr marL="481013" indent="-195263" algn="l" rtl="0" eaLnBrk="1" fontAlgn="base" hangingPunct="1">
              <a:spcBef>
                <a:spcPts val="200"/>
              </a:spcBef>
              <a:spcAft>
                <a:spcPct val="0"/>
              </a:spcAft>
              <a:buClr>
                <a:srgbClr val="3597BF"/>
              </a:buClr>
              <a:buSzPct val="85000"/>
              <a:buFont typeface="Wingdings" charset="0"/>
              <a:buChar char="n"/>
              <a:defRPr sz="1600">
                <a:solidFill>
                  <a:schemeClr val="accent1"/>
                </a:solidFill>
                <a:latin typeface="+mn-lt"/>
                <a:ea typeface="+mn-ea"/>
              </a:defRPr>
            </a:lvl2pPr>
            <a:lvl3pPr marL="627063" indent="-144463" algn="l" rtl="0" eaLnBrk="1" fontAlgn="base" hangingPunct="1">
              <a:spcBef>
                <a:spcPts val="0"/>
              </a:spcBef>
              <a:spcAft>
                <a:spcPct val="0"/>
              </a:spcAft>
              <a:buClr>
                <a:srgbClr val="3597BF"/>
              </a:buClr>
              <a:buSzPct val="80000"/>
              <a:buFont typeface="Wingdings" charset="0"/>
              <a:buChar char="n"/>
              <a:defRPr sz="1400">
                <a:solidFill>
                  <a:schemeClr val="accent1"/>
                </a:solidFill>
                <a:latin typeface="+mn-lt"/>
                <a:ea typeface="+mn-ea"/>
              </a:defRPr>
            </a:lvl3pPr>
            <a:lvl4pPr marL="863600" indent="-193675" algn="l" rtl="0" eaLnBrk="1" fontAlgn="base" hangingPunct="1">
              <a:spcBef>
                <a:spcPct val="15000"/>
              </a:spcBef>
              <a:spcAft>
                <a:spcPct val="0"/>
              </a:spcAft>
              <a:buClr>
                <a:srgbClr val="3597BF"/>
              </a:buClr>
              <a:buSzPct val="80000"/>
              <a:buFont typeface="Wingdings" charset="0"/>
              <a:buChar char="n"/>
              <a:defRPr sz="1400">
                <a:solidFill>
                  <a:schemeClr val="accent1"/>
                </a:solidFill>
                <a:latin typeface="+mn-lt"/>
                <a:ea typeface="+mn-ea"/>
              </a:defRPr>
            </a:lvl4pPr>
            <a:lvl5pPr marL="2135188" indent="-228600" algn="l" rtl="0" eaLnBrk="1" fontAlgn="base" hangingPunct="1">
              <a:spcBef>
                <a:spcPct val="20000"/>
              </a:spcBef>
              <a:spcAft>
                <a:spcPct val="0"/>
              </a:spcAft>
              <a:buChar char="»"/>
              <a:defRPr sz="2000">
                <a:solidFill>
                  <a:schemeClr val="tx1"/>
                </a:solidFill>
                <a:latin typeface="Times New Roman" charset="0"/>
                <a:ea typeface="+mn-ea"/>
              </a:defRPr>
            </a:lvl5pPr>
            <a:lvl6pPr marL="2592388" indent="-228600" algn="l" rtl="0" eaLnBrk="1" fontAlgn="base" hangingPunct="1">
              <a:spcBef>
                <a:spcPct val="20000"/>
              </a:spcBef>
              <a:spcAft>
                <a:spcPct val="0"/>
              </a:spcAft>
              <a:buChar char="»"/>
              <a:defRPr sz="2000">
                <a:solidFill>
                  <a:schemeClr val="tx1"/>
                </a:solidFill>
                <a:latin typeface="Times New Roman" charset="0"/>
                <a:ea typeface="+mn-ea"/>
              </a:defRPr>
            </a:lvl6pPr>
            <a:lvl7pPr marL="3049588" indent="-228600" algn="l" rtl="0" eaLnBrk="1" fontAlgn="base" hangingPunct="1">
              <a:spcBef>
                <a:spcPct val="20000"/>
              </a:spcBef>
              <a:spcAft>
                <a:spcPct val="0"/>
              </a:spcAft>
              <a:buChar char="»"/>
              <a:defRPr sz="2000">
                <a:solidFill>
                  <a:schemeClr val="tx1"/>
                </a:solidFill>
                <a:latin typeface="Times New Roman" charset="0"/>
                <a:ea typeface="+mn-ea"/>
              </a:defRPr>
            </a:lvl7pPr>
            <a:lvl8pPr marL="3506788" indent="-228600" algn="l" rtl="0" eaLnBrk="1" fontAlgn="base" hangingPunct="1">
              <a:spcBef>
                <a:spcPct val="20000"/>
              </a:spcBef>
              <a:spcAft>
                <a:spcPct val="0"/>
              </a:spcAft>
              <a:buChar char="»"/>
              <a:defRPr sz="2000">
                <a:solidFill>
                  <a:schemeClr val="tx1"/>
                </a:solidFill>
                <a:latin typeface="Times New Roman" charset="0"/>
                <a:ea typeface="+mn-ea"/>
              </a:defRPr>
            </a:lvl8pPr>
            <a:lvl9pPr marL="3963988" indent="-228600" algn="l" rtl="0" eaLnBrk="1" fontAlgn="base" hangingPunct="1">
              <a:spcBef>
                <a:spcPct val="20000"/>
              </a:spcBef>
              <a:spcAft>
                <a:spcPct val="0"/>
              </a:spcAft>
              <a:buChar char="»"/>
              <a:defRPr sz="2000">
                <a:solidFill>
                  <a:schemeClr val="tx1"/>
                </a:solidFill>
                <a:latin typeface="Times New Roman" charset="0"/>
                <a:ea typeface="+mn-ea"/>
              </a:defRPr>
            </a:lvl9pPr>
          </a:lstStyle>
          <a:p>
            <a:pPr marL="53975" marR="0" lvl="0" indent="0" algn="l" defTabSz="457200" rtl="0" eaLnBrk="1" fontAlgn="base" latinLnBrk="0" hangingPunct="1">
              <a:lnSpc>
                <a:spcPct val="100000"/>
              </a:lnSpc>
              <a:spcBef>
                <a:spcPts val="800"/>
              </a:spcBef>
              <a:spcAft>
                <a:spcPct val="0"/>
              </a:spcAft>
              <a:buClr>
                <a:srgbClr val="3597BF"/>
              </a:buClr>
              <a:buSzPct val="85000"/>
              <a:buFont typeface="Wingdings" charset="0"/>
              <a:buNone/>
              <a:tabLst/>
              <a:defRPr/>
            </a:pPr>
            <a:r>
              <a:rPr lang="en-CA" sz="1200" b="0" kern="0" noProof="0" dirty="0">
                <a:solidFill>
                  <a:schemeClr val="tx1"/>
                </a:solidFill>
                <a:latin typeface="Arial" panose="020B0604020202020204" pitchFamily="34" charset="0"/>
                <a:cs typeface="Arial" panose="020B0604020202020204" pitchFamily="34" charset="0"/>
              </a:rPr>
              <a:t>Click on</a:t>
            </a:r>
            <a:r>
              <a:rPr lang="en-CA" sz="1200" kern="0" noProof="0" dirty="0">
                <a:solidFill>
                  <a:schemeClr val="tx1"/>
                </a:solidFill>
                <a:latin typeface="Arial" panose="020B0604020202020204" pitchFamily="34" charset="0"/>
                <a:cs typeface="Arial" panose="020B0604020202020204" pitchFamily="34" charset="0"/>
              </a:rPr>
              <a:t> </a:t>
            </a:r>
            <a:r>
              <a:rPr lang="en-CA" sz="1200" b="1" kern="0" noProof="0" dirty="0">
                <a:solidFill>
                  <a:schemeClr val="tx1"/>
                </a:solidFill>
                <a:latin typeface="Arial" panose="020B0604020202020204" pitchFamily="34" charset="0"/>
                <a:cs typeface="Arial" panose="020B0604020202020204" pitchFamily="34" charset="0"/>
              </a:rPr>
              <a:t>« File »,</a:t>
            </a:r>
            <a:br>
              <a:rPr lang="en-CA" sz="1200" b="1" kern="0" noProof="0" dirty="0">
                <a:solidFill>
                  <a:schemeClr val="tx1"/>
                </a:solidFill>
                <a:latin typeface="Arial" panose="020B0604020202020204" pitchFamily="34" charset="0"/>
                <a:cs typeface="Arial" panose="020B0604020202020204" pitchFamily="34" charset="0"/>
              </a:rPr>
            </a:br>
            <a:r>
              <a:rPr lang="en-CA" sz="1200" b="1" kern="0" noProof="0" dirty="0">
                <a:solidFill>
                  <a:schemeClr val="tx1"/>
                </a:solidFill>
                <a:latin typeface="Arial" panose="020B0604020202020204" pitchFamily="34" charset="0"/>
                <a:cs typeface="Arial" panose="020B0604020202020204" pitchFamily="34" charset="0"/>
              </a:rPr>
              <a:t>« New », « Custom »</a:t>
            </a:r>
          </a:p>
        </p:txBody>
      </p:sp>
      <p:sp>
        <p:nvSpPr>
          <p:cNvPr id="31" name="Text Placeholder 2">
            <a:extLst>
              <a:ext uri="{FF2B5EF4-FFF2-40B4-BE49-F238E27FC236}">
                <a16:creationId xmlns:a16="http://schemas.microsoft.com/office/drawing/2014/main" id="{CBCA1F15-6733-49E8-8380-37295A5DD621}"/>
              </a:ext>
            </a:extLst>
          </p:cNvPr>
          <p:cNvSpPr txBox="1">
            <a:spLocks/>
          </p:cNvSpPr>
          <p:nvPr userDrawn="1"/>
        </p:nvSpPr>
        <p:spPr>
          <a:xfrm>
            <a:off x="4854417" y="3254798"/>
            <a:ext cx="1897541" cy="556935"/>
          </a:xfrm>
          <a:prstGeom prst="rect">
            <a:avLst/>
          </a:prstGeom>
          <a:noFill/>
        </p:spPr>
        <p:txBody>
          <a:bodyPr lIns="91440" anchor="ctr"/>
          <a:lstStyle>
            <a:lvl1pPr marL="339725" indent="-285750" algn="l" rtl="0" eaLnBrk="1" fontAlgn="base" hangingPunct="1">
              <a:spcBef>
                <a:spcPts val="800"/>
              </a:spcBef>
              <a:spcAft>
                <a:spcPct val="0"/>
              </a:spcAft>
              <a:buClr>
                <a:srgbClr val="3597BF"/>
              </a:buClr>
              <a:buSzPct val="85000"/>
              <a:buFont typeface="Wingdings" charset="0"/>
              <a:buChar char="n"/>
              <a:defRPr lang="fr-CA" sz="1800" baseline="0" noProof="0" dirty="0" smtClean="0">
                <a:solidFill>
                  <a:schemeClr val="accent1"/>
                </a:solidFill>
                <a:latin typeface="+mn-lt"/>
                <a:ea typeface="+mn-ea"/>
                <a:cs typeface="ＭＳ Ｐゴシック" charset="0"/>
              </a:defRPr>
            </a:lvl1pPr>
            <a:lvl2pPr marL="481013" indent="-195263" algn="l" rtl="0" eaLnBrk="1" fontAlgn="base" hangingPunct="1">
              <a:spcBef>
                <a:spcPts val="200"/>
              </a:spcBef>
              <a:spcAft>
                <a:spcPct val="0"/>
              </a:spcAft>
              <a:buClr>
                <a:srgbClr val="3597BF"/>
              </a:buClr>
              <a:buSzPct val="85000"/>
              <a:buFont typeface="Wingdings" charset="0"/>
              <a:buChar char="n"/>
              <a:defRPr sz="1600">
                <a:solidFill>
                  <a:schemeClr val="accent1"/>
                </a:solidFill>
                <a:latin typeface="+mn-lt"/>
                <a:ea typeface="+mn-ea"/>
              </a:defRPr>
            </a:lvl2pPr>
            <a:lvl3pPr marL="627063" indent="-144463" algn="l" rtl="0" eaLnBrk="1" fontAlgn="base" hangingPunct="1">
              <a:spcBef>
                <a:spcPts val="0"/>
              </a:spcBef>
              <a:spcAft>
                <a:spcPct val="0"/>
              </a:spcAft>
              <a:buClr>
                <a:srgbClr val="3597BF"/>
              </a:buClr>
              <a:buSzPct val="80000"/>
              <a:buFont typeface="Wingdings" charset="0"/>
              <a:buChar char="n"/>
              <a:defRPr sz="1400">
                <a:solidFill>
                  <a:schemeClr val="accent1"/>
                </a:solidFill>
                <a:latin typeface="+mn-lt"/>
                <a:ea typeface="+mn-ea"/>
              </a:defRPr>
            </a:lvl3pPr>
            <a:lvl4pPr marL="863600" indent="-193675" algn="l" rtl="0" eaLnBrk="1" fontAlgn="base" hangingPunct="1">
              <a:spcBef>
                <a:spcPct val="15000"/>
              </a:spcBef>
              <a:spcAft>
                <a:spcPct val="0"/>
              </a:spcAft>
              <a:buClr>
                <a:srgbClr val="3597BF"/>
              </a:buClr>
              <a:buSzPct val="80000"/>
              <a:buFont typeface="Wingdings" charset="0"/>
              <a:buChar char="n"/>
              <a:defRPr sz="1400">
                <a:solidFill>
                  <a:schemeClr val="accent1"/>
                </a:solidFill>
                <a:latin typeface="+mn-lt"/>
                <a:ea typeface="+mn-ea"/>
              </a:defRPr>
            </a:lvl4pPr>
            <a:lvl5pPr marL="2135188" indent="-228600" algn="l" rtl="0" eaLnBrk="1" fontAlgn="base" hangingPunct="1">
              <a:spcBef>
                <a:spcPct val="20000"/>
              </a:spcBef>
              <a:spcAft>
                <a:spcPct val="0"/>
              </a:spcAft>
              <a:buChar char="»"/>
              <a:defRPr sz="2000">
                <a:solidFill>
                  <a:schemeClr val="tx1"/>
                </a:solidFill>
                <a:latin typeface="Times New Roman" charset="0"/>
                <a:ea typeface="+mn-ea"/>
              </a:defRPr>
            </a:lvl5pPr>
            <a:lvl6pPr marL="2592388" indent="-228600" algn="l" rtl="0" eaLnBrk="1" fontAlgn="base" hangingPunct="1">
              <a:spcBef>
                <a:spcPct val="20000"/>
              </a:spcBef>
              <a:spcAft>
                <a:spcPct val="0"/>
              </a:spcAft>
              <a:buChar char="»"/>
              <a:defRPr sz="2000">
                <a:solidFill>
                  <a:schemeClr val="tx1"/>
                </a:solidFill>
                <a:latin typeface="Times New Roman" charset="0"/>
                <a:ea typeface="+mn-ea"/>
              </a:defRPr>
            </a:lvl6pPr>
            <a:lvl7pPr marL="3049588" indent="-228600" algn="l" rtl="0" eaLnBrk="1" fontAlgn="base" hangingPunct="1">
              <a:spcBef>
                <a:spcPct val="20000"/>
              </a:spcBef>
              <a:spcAft>
                <a:spcPct val="0"/>
              </a:spcAft>
              <a:buChar char="»"/>
              <a:defRPr sz="2000">
                <a:solidFill>
                  <a:schemeClr val="tx1"/>
                </a:solidFill>
                <a:latin typeface="Times New Roman" charset="0"/>
                <a:ea typeface="+mn-ea"/>
              </a:defRPr>
            </a:lvl7pPr>
            <a:lvl8pPr marL="3506788" indent="-228600" algn="l" rtl="0" eaLnBrk="1" fontAlgn="base" hangingPunct="1">
              <a:spcBef>
                <a:spcPct val="20000"/>
              </a:spcBef>
              <a:spcAft>
                <a:spcPct val="0"/>
              </a:spcAft>
              <a:buChar char="»"/>
              <a:defRPr sz="2000">
                <a:solidFill>
                  <a:schemeClr val="tx1"/>
                </a:solidFill>
                <a:latin typeface="Times New Roman" charset="0"/>
                <a:ea typeface="+mn-ea"/>
              </a:defRPr>
            </a:lvl8pPr>
            <a:lvl9pPr marL="3963988" indent="-228600" algn="l" rtl="0" eaLnBrk="1" fontAlgn="base" hangingPunct="1">
              <a:spcBef>
                <a:spcPct val="20000"/>
              </a:spcBef>
              <a:spcAft>
                <a:spcPct val="0"/>
              </a:spcAft>
              <a:buChar char="»"/>
              <a:defRPr sz="2000">
                <a:solidFill>
                  <a:schemeClr val="tx1"/>
                </a:solidFill>
                <a:latin typeface="Times New Roman" charset="0"/>
                <a:ea typeface="+mn-ea"/>
              </a:defRPr>
            </a:lvl9pPr>
          </a:lstStyle>
          <a:p>
            <a:pPr marL="53975" indent="0">
              <a:buNone/>
            </a:pPr>
            <a:r>
              <a:rPr lang="en-CA" sz="1200" kern="0" noProof="0" dirty="0">
                <a:solidFill>
                  <a:schemeClr val="tx1"/>
                </a:solidFill>
                <a:latin typeface="Arial" panose="020B0604020202020204" pitchFamily="34" charset="0"/>
                <a:cs typeface="Arial" panose="020B0604020202020204" pitchFamily="34" charset="0"/>
              </a:rPr>
              <a:t>Click</a:t>
            </a:r>
            <a:r>
              <a:rPr lang="en-CA" sz="1200" kern="0" baseline="0" noProof="0" dirty="0">
                <a:solidFill>
                  <a:schemeClr val="tx1"/>
                </a:solidFill>
                <a:latin typeface="Arial" panose="020B0604020202020204" pitchFamily="34" charset="0"/>
                <a:cs typeface="Arial" panose="020B0604020202020204" pitchFamily="34" charset="0"/>
              </a:rPr>
              <a:t> on </a:t>
            </a:r>
            <a:r>
              <a:rPr lang="en-CA" sz="1200" b="1" kern="0" noProof="0" dirty="0">
                <a:solidFill>
                  <a:schemeClr val="tx1"/>
                </a:solidFill>
                <a:latin typeface="Arial" panose="020B0604020202020204" pitchFamily="34" charset="0"/>
                <a:cs typeface="Arial" panose="020B0604020202020204" pitchFamily="34" charset="0"/>
              </a:rPr>
              <a:t>« Document Themes »</a:t>
            </a:r>
          </a:p>
        </p:txBody>
      </p:sp>
      <p:sp>
        <p:nvSpPr>
          <p:cNvPr id="32" name="Ellipse 31">
            <a:extLst>
              <a:ext uri="{FF2B5EF4-FFF2-40B4-BE49-F238E27FC236}">
                <a16:creationId xmlns:a16="http://schemas.microsoft.com/office/drawing/2014/main" id="{6E3C8546-B576-46B4-A56F-BE13C5988C2D}"/>
              </a:ext>
            </a:extLst>
          </p:cNvPr>
          <p:cNvSpPr/>
          <p:nvPr userDrawn="1"/>
        </p:nvSpPr>
        <p:spPr bwMode="auto">
          <a:xfrm>
            <a:off x="2100626" y="3304665"/>
            <a:ext cx="457200" cy="457200"/>
          </a:xfrm>
          <a:prstGeom prst="ellipse">
            <a:avLst/>
          </a:prstGeom>
          <a:solidFill>
            <a:schemeClr val="accent1"/>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CA" sz="1400" b="1" i="0" u="none" strike="noStrike" cap="none" normalizeH="0" baseline="0" noProof="0" dirty="0">
                <a:ln>
                  <a:noFill/>
                </a:ln>
                <a:solidFill>
                  <a:schemeClr val="bg1"/>
                </a:solidFill>
                <a:effectLst/>
                <a:latin typeface="Arial" panose="020B0604020202020204" pitchFamily="34" charset="0"/>
                <a:ea typeface="ＭＳ Ｐゴシック" charset="0"/>
                <a:cs typeface="Arial" panose="020B0604020202020204" pitchFamily="34" charset="0"/>
              </a:rPr>
              <a:t>1</a:t>
            </a:r>
          </a:p>
        </p:txBody>
      </p:sp>
      <p:sp>
        <p:nvSpPr>
          <p:cNvPr id="33" name="Ellipse 32">
            <a:extLst>
              <a:ext uri="{FF2B5EF4-FFF2-40B4-BE49-F238E27FC236}">
                <a16:creationId xmlns:a16="http://schemas.microsoft.com/office/drawing/2014/main" id="{5B629299-8430-46E6-B8B5-881A9269D812}"/>
              </a:ext>
            </a:extLst>
          </p:cNvPr>
          <p:cNvSpPr/>
          <p:nvPr userDrawn="1"/>
        </p:nvSpPr>
        <p:spPr bwMode="auto">
          <a:xfrm>
            <a:off x="4488515" y="3304665"/>
            <a:ext cx="423752" cy="457200"/>
          </a:xfrm>
          <a:prstGeom prst="ellipse">
            <a:avLst/>
          </a:prstGeom>
          <a:solidFill>
            <a:schemeClr val="accent1"/>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CA" sz="1400" b="1" i="0" u="none" strike="noStrike" cap="none" normalizeH="0" baseline="0" noProof="0" dirty="0">
                <a:ln>
                  <a:noFill/>
                </a:ln>
                <a:solidFill>
                  <a:schemeClr val="bg1"/>
                </a:solidFill>
                <a:effectLst/>
                <a:latin typeface="Arial" panose="020B0604020202020204" pitchFamily="34" charset="0"/>
                <a:ea typeface="ＭＳ Ｐゴシック" charset="0"/>
                <a:cs typeface="Arial" panose="020B0604020202020204" pitchFamily="34" charset="0"/>
              </a:rPr>
              <a:t>2</a:t>
            </a:r>
          </a:p>
        </p:txBody>
      </p:sp>
      <p:sp>
        <p:nvSpPr>
          <p:cNvPr id="34" name="Text Placeholder 2">
            <a:extLst>
              <a:ext uri="{FF2B5EF4-FFF2-40B4-BE49-F238E27FC236}">
                <a16:creationId xmlns:a16="http://schemas.microsoft.com/office/drawing/2014/main" id="{635F0B47-DE8C-49FC-B5C4-886549B1E246}"/>
              </a:ext>
            </a:extLst>
          </p:cNvPr>
          <p:cNvSpPr txBox="1">
            <a:spLocks/>
          </p:cNvSpPr>
          <p:nvPr userDrawn="1"/>
        </p:nvSpPr>
        <p:spPr>
          <a:xfrm>
            <a:off x="2507430" y="4223156"/>
            <a:ext cx="1989310" cy="556935"/>
          </a:xfrm>
          <a:prstGeom prst="rect">
            <a:avLst/>
          </a:prstGeom>
          <a:noFill/>
        </p:spPr>
        <p:txBody>
          <a:bodyPr lIns="91440" anchor="ctr"/>
          <a:lstStyle>
            <a:lvl1pPr marL="339725" indent="-285750" algn="l" rtl="0" eaLnBrk="1" fontAlgn="base" hangingPunct="1">
              <a:spcBef>
                <a:spcPts val="800"/>
              </a:spcBef>
              <a:spcAft>
                <a:spcPct val="0"/>
              </a:spcAft>
              <a:buClr>
                <a:srgbClr val="3597BF"/>
              </a:buClr>
              <a:buSzPct val="85000"/>
              <a:buFont typeface="Wingdings" charset="0"/>
              <a:buChar char="n"/>
              <a:defRPr lang="fr-CA" sz="1800" baseline="0" noProof="0" dirty="0" smtClean="0">
                <a:solidFill>
                  <a:schemeClr val="accent1"/>
                </a:solidFill>
                <a:latin typeface="+mn-lt"/>
                <a:ea typeface="+mn-ea"/>
                <a:cs typeface="ＭＳ Ｐゴシック" charset="0"/>
              </a:defRPr>
            </a:lvl1pPr>
            <a:lvl2pPr marL="481013" indent="-195263" algn="l" rtl="0" eaLnBrk="1" fontAlgn="base" hangingPunct="1">
              <a:spcBef>
                <a:spcPts val="200"/>
              </a:spcBef>
              <a:spcAft>
                <a:spcPct val="0"/>
              </a:spcAft>
              <a:buClr>
                <a:srgbClr val="3597BF"/>
              </a:buClr>
              <a:buSzPct val="85000"/>
              <a:buFont typeface="Wingdings" charset="0"/>
              <a:buChar char="n"/>
              <a:defRPr sz="1600">
                <a:solidFill>
                  <a:schemeClr val="accent1"/>
                </a:solidFill>
                <a:latin typeface="+mn-lt"/>
                <a:ea typeface="+mn-ea"/>
              </a:defRPr>
            </a:lvl2pPr>
            <a:lvl3pPr marL="627063" indent="-144463" algn="l" rtl="0" eaLnBrk="1" fontAlgn="base" hangingPunct="1">
              <a:spcBef>
                <a:spcPts val="0"/>
              </a:spcBef>
              <a:spcAft>
                <a:spcPct val="0"/>
              </a:spcAft>
              <a:buClr>
                <a:srgbClr val="3597BF"/>
              </a:buClr>
              <a:buSzPct val="80000"/>
              <a:buFont typeface="Wingdings" charset="0"/>
              <a:buChar char="n"/>
              <a:defRPr sz="1400">
                <a:solidFill>
                  <a:schemeClr val="accent1"/>
                </a:solidFill>
                <a:latin typeface="+mn-lt"/>
                <a:ea typeface="+mn-ea"/>
              </a:defRPr>
            </a:lvl3pPr>
            <a:lvl4pPr marL="863600" indent="-193675" algn="l" rtl="0" eaLnBrk="1" fontAlgn="base" hangingPunct="1">
              <a:spcBef>
                <a:spcPct val="15000"/>
              </a:spcBef>
              <a:spcAft>
                <a:spcPct val="0"/>
              </a:spcAft>
              <a:buClr>
                <a:srgbClr val="3597BF"/>
              </a:buClr>
              <a:buSzPct val="80000"/>
              <a:buFont typeface="Wingdings" charset="0"/>
              <a:buChar char="n"/>
              <a:defRPr sz="1400">
                <a:solidFill>
                  <a:schemeClr val="accent1"/>
                </a:solidFill>
                <a:latin typeface="+mn-lt"/>
                <a:ea typeface="+mn-ea"/>
              </a:defRPr>
            </a:lvl4pPr>
            <a:lvl5pPr marL="2135188" indent="-228600" algn="l" rtl="0" eaLnBrk="1" fontAlgn="base" hangingPunct="1">
              <a:spcBef>
                <a:spcPct val="20000"/>
              </a:spcBef>
              <a:spcAft>
                <a:spcPct val="0"/>
              </a:spcAft>
              <a:buChar char="»"/>
              <a:defRPr sz="2000">
                <a:solidFill>
                  <a:schemeClr val="tx1"/>
                </a:solidFill>
                <a:latin typeface="Times New Roman" charset="0"/>
                <a:ea typeface="+mn-ea"/>
              </a:defRPr>
            </a:lvl5pPr>
            <a:lvl6pPr marL="2592388" indent="-228600" algn="l" rtl="0" eaLnBrk="1" fontAlgn="base" hangingPunct="1">
              <a:spcBef>
                <a:spcPct val="20000"/>
              </a:spcBef>
              <a:spcAft>
                <a:spcPct val="0"/>
              </a:spcAft>
              <a:buChar char="»"/>
              <a:defRPr sz="2000">
                <a:solidFill>
                  <a:schemeClr val="tx1"/>
                </a:solidFill>
                <a:latin typeface="Times New Roman" charset="0"/>
                <a:ea typeface="+mn-ea"/>
              </a:defRPr>
            </a:lvl6pPr>
            <a:lvl7pPr marL="3049588" indent="-228600" algn="l" rtl="0" eaLnBrk="1" fontAlgn="base" hangingPunct="1">
              <a:spcBef>
                <a:spcPct val="20000"/>
              </a:spcBef>
              <a:spcAft>
                <a:spcPct val="0"/>
              </a:spcAft>
              <a:buChar char="»"/>
              <a:defRPr sz="2000">
                <a:solidFill>
                  <a:schemeClr val="tx1"/>
                </a:solidFill>
                <a:latin typeface="Times New Roman" charset="0"/>
                <a:ea typeface="+mn-ea"/>
              </a:defRPr>
            </a:lvl7pPr>
            <a:lvl8pPr marL="3506788" indent="-228600" algn="l" rtl="0" eaLnBrk="1" fontAlgn="base" hangingPunct="1">
              <a:spcBef>
                <a:spcPct val="20000"/>
              </a:spcBef>
              <a:spcAft>
                <a:spcPct val="0"/>
              </a:spcAft>
              <a:buChar char="»"/>
              <a:defRPr sz="2000">
                <a:solidFill>
                  <a:schemeClr val="tx1"/>
                </a:solidFill>
                <a:latin typeface="Times New Roman" charset="0"/>
                <a:ea typeface="+mn-ea"/>
              </a:defRPr>
            </a:lvl8pPr>
            <a:lvl9pPr marL="3963988" indent="-228600" algn="l" rtl="0" eaLnBrk="1" fontAlgn="base" hangingPunct="1">
              <a:spcBef>
                <a:spcPct val="20000"/>
              </a:spcBef>
              <a:spcAft>
                <a:spcPct val="0"/>
              </a:spcAft>
              <a:buChar char="»"/>
              <a:defRPr sz="2000">
                <a:solidFill>
                  <a:schemeClr val="tx1"/>
                </a:solidFill>
                <a:latin typeface="Times New Roman" charset="0"/>
                <a:ea typeface="+mn-ea"/>
              </a:defRPr>
            </a:lvl9pPr>
          </a:lstStyle>
          <a:p>
            <a:pPr marL="53975" indent="0">
              <a:buNone/>
            </a:pPr>
            <a:r>
              <a:rPr lang="en-CA" sz="1200" kern="0" noProof="0" dirty="0">
                <a:solidFill>
                  <a:schemeClr val="tx1"/>
                </a:solidFill>
                <a:latin typeface="Arial" panose="020B0604020202020204" pitchFamily="34" charset="0"/>
                <a:cs typeface="Arial" panose="020B0604020202020204" pitchFamily="34" charset="0"/>
              </a:rPr>
              <a:t>Click</a:t>
            </a:r>
            <a:r>
              <a:rPr lang="en-CA" sz="1200" kern="0" baseline="0" noProof="0" dirty="0">
                <a:solidFill>
                  <a:schemeClr val="tx1"/>
                </a:solidFill>
                <a:latin typeface="Arial" panose="020B0604020202020204" pitchFamily="34" charset="0"/>
                <a:cs typeface="Arial" panose="020B0604020202020204" pitchFamily="34" charset="0"/>
              </a:rPr>
              <a:t> on</a:t>
            </a:r>
            <a:r>
              <a:rPr lang="en-CA" sz="1200" kern="0" noProof="0" dirty="0">
                <a:solidFill>
                  <a:schemeClr val="tx1"/>
                </a:solidFill>
                <a:latin typeface="Arial" panose="020B0604020202020204" pitchFamily="34" charset="0"/>
                <a:cs typeface="Arial" panose="020B0604020202020204" pitchFamily="34" charset="0"/>
              </a:rPr>
              <a:t> </a:t>
            </a:r>
            <a:r>
              <a:rPr lang="en-CA" sz="1200" b="1" kern="0" noProof="0" dirty="0">
                <a:solidFill>
                  <a:schemeClr val="tx1"/>
                </a:solidFill>
                <a:latin typeface="Arial" panose="020B0604020202020204" pitchFamily="34" charset="0"/>
                <a:cs typeface="Arial" panose="020B0604020202020204" pitchFamily="34" charset="0"/>
              </a:rPr>
              <a:t>« File »,</a:t>
            </a:r>
            <a:br>
              <a:rPr lang="en-CA" sz="1200" b="1" kern="0" noProof="0" dirty="0">
                <a:solidFill>
                  <a:schemeClr val="tx1"/>
                </a:solidFill>
                <a:latin typeface="Arial" panose="020B0604020202020204" pitchFamily="34" charset="0"/>
                <a:cs typeface="Arial" panose="020B0604020202020204" pitchFamily="34" charset="0"/>
              </a:rPr>
            </a:br>
            <a:r>
              <a:rPr lang="en-CA" sz="1200" b="1" kern="0" noProof="0" dirty="0">
                <a:solidFill>
                  <a:schemeClr val="tx1"/>
                </a:solidFill>
                <a:latin typeface="Arial" panose="020B0604020202020204" pitchFamily="34" charset="0"/>
                <a:cs typeface="Arial" panose="020B0604020202020204" pitchFamily="34" charset="0"/>
              </a:rPr>
              <a:t>« New »,</a:t>
            </a:r>
            <a:br>
              <a:rPr lang="en-CA" sz="1200" b="1" kern="0" noProof="0" dirty="0">
                <a:solidFill>
                  <a:schemeClr val="tx1"/>
                </a:solidFill>
                <a:latin typeface="Arial" panose="020B0604020202020204" pitchFamily="34" charset="0"/>
                <a:cs typeface="Arial" panose="020B0604020202020204" pitchFamily="34" charset="0"/>
              </a:rPr>
            </a:br>
            <a:r>
              <a:rPr lang="en-CA" sz="1200" b="1" kern="0" baseline="0" noProof="0" dirty="0">
                <a:solidFill>
                  <a:schemeClr val="tx1"/>
                </a:solidFill>
                <a:latin typeface="Arial" panose="020B0604020202020204" pitchFamily="34" charset="0"/>
                <a:cs typeface="Arial" panose="020B0604020202020204" pitchFamily="34" charset="0"/>
              </a:rPr>
              <a:t>« Blank workbook »</a:t>
            </a:r>
            <a:endParaRPr lang="en-CA" sz="1200" b="1" kern="0" noProof="0" dirty="0">
              <a:solidFill>
                <a:schemeClr val="tx1"/>
              </a:solidFill>
              <a:latin typeface="Arial" panose="020B0604020202020204" pitchFamily="34" charset="0"/>
              <a:cs typeface="Arial" panose="020B0604020202020204" pitchFamily="34" charset="0"/>
            </a:endParaRPr>
          </a:p>
        </p:txBody>
      </p:sp>
      <p:sp>
        <p:nvSpPr>
          <p:cNvPr id="35" name="Text Placeholder 2">
            <a:extLst>
              <a:ext uri="{FF2B5EF4-FFF2-40B4-BE49-F238E27FC236}">
                <a16:creationId xmlns:a16="http://schemas.microsoft.com/office/drawing/2014/main" id="{B1D09BE4-4E66-45D3-9709-0311B9CF3882}"/>
              </a:ext>
            </a:extLst>
          </p:cNvPr>
          <p:cNvSpPr txBox="1">
            <a:spLocks/>
          </p:cNvSpPr>
          <p:nvPr userDrawn="1"/>
        </p:nvSpPr>
        <p:spPr>
          <a:xfrm>
            <a:off x="4854417" y="4223156"/>
            <a:ext cx="2104970" cy="556935"/>
          </a:xfrm>
          <a:prstGeom prst="rect">
            <a:avLst/>
          </a:prstGeom>
          <a:noFill/>
        </p:spPr>
        <p:txBody>
          <a:bodyPr lIns="91440" anchor="ctr"/>
          <a:lstStyle>
            <a:lvl1pPr marL="339725" indent="-285750" algn="l" rtl="0" eaLnBrk="1" fontAlgn="base" hangingPunct="1">
              <a:spcBef>
                <a:spcPts val="800"/>
              </a:spcBef>
              <a:spcAft>
                <a:spcPct val="0"/>
              </a:spcAft>
              <a:buClr>
                <a:srgbClr val="3597BF"/>
              </a:buClr>
              <a:buSzPct val="85000"/>
              <a:buFont typeface="Wingdings" charset="0"/>
              <a:buChar char="n"/>
              <a:defRPr lang="fr-CA" sz="1800" baseline="0" noProof="0" dirty="0" smtClean="0">
                <a:solidFill>
                  <a:schemeClr val="accent1"/>
                </a:solidFill>
                <a:latin typeface="+mn-lt"/>
                <a:ea typeface="+mn-ea"/>
                <a:cs typeface="ＭＳ Ｐゴシック" charset="0"/>
              </a:defRPr>
            </a:lvl1pPr>
            <a:lvl2pPr marL="481013" indent="-195263" algn="l" rtl="0" eaLnBrk="1" fontAlgn="base" hangingPunct="1">
              <a:spcBef>
                <a:spcPts val="200"/>
              </a:spcBef>
              <a:spcAft>
                <a:spcPct val="0"/>
              </a:spcAft>
              <a:buClr>
                <a:srgbClr val="3597BF"/>
              </a:buClr>
              <a:buSzPct val="85000"/>
              <a:buFont typeface="Wingdings" charset="0"/>
              <a:buChar char="n"/>
              <a:defRPr sz="1600">
                <a:solidFill>
                  <a:schemeClr val="accent1"/>
                </a:solidFill>
                <a:latin typeface="+mn-lt"/>
                <a:ea typeface="+mn-ea"/>
              </a:defRPr>
            </a:lvl2pPr>
            <a:lvl3pPr marL="627063" indent="-144463" algn="l" rtl="0" eaLnBrk="1" fontAlgn="base" hangingPunct="1">
              <a:spcBef>
                <a:spcPts val="0"/>
              </a:spcBef>
              <a:spcAft>
                <a:spcPct val="0"/>
              </a:spcAft>
              <a:buClr>
                <a:srgbClr val="3597BF"/>
              </a:buClr>
              <a:buSzPct val="80000"/>
              <a:buFont typeface="Wingdings" charset="0"/>
              <a:buChar char="n"/>
              <a:defRPr sz="1400">
                <a:solidFill>
                  <a:schemeClr val="accent1"/>
                </a:solidFill>
                <a:latin typeface="+mn-lt"/>
                <a:ea typeface="+mn-ea"/>
              </a:defRPr>
            </a:lvl3pPr>
            <a:lvl4pPr marL="863600" indent="-193675" algn="l" rtl="0" eaLnBrk="1" fontAlgn="base" hangingPunct="1">
              <a:spcBef>
                <a:spcPct val="15000"/>
              </a:spcBef>
              <a:spcAft>
                <a:spcPct val="0"/>
              </a:spcAft>
              <a:buClr>
                <a:srgbClr val="3597BF"/>
              </a:buClr>
              <a:buSzPct val="80000"/>
              <a:buFont typeface="Wingdings" charset="0"/>
              <a:buChar char="n"/>
              <a:defRPr sz="1400">
                <a:solidFill>
                  <a:schemeClr val="accent1"/>
                </a:solidFill>
                <a:latin typeface="+mn-lt"/>
                <a:ea typeface="+mn-ea"/>
              </a:defRPr>
            </a:lvl4pPr>
            <a:lvl5pPr marL="2135188" indent="-228600" algn="l" rtl="0" eaLnBrk="1" fontAlgn="base" hangingPunct="1">
              <a:spcBef>
                <a:spcPct val="20000"/>
              </a:spcBef>
              <a:spcAft>
                <a:spcPct val="0"/>
              </a:spcAft>
              <a:buChar char="»"/>
              <a:defRPr sz="2000">
                <a:solidFill>
                  <a:schemeClr val="tx1"/>
                </a:solidFill>
                <a:latin typeface="Times New Roman" charset="0"/>
                <a:ea typeface="+mn-ea"/>
              </a:defRPr>
            </a:lvl5pPr>
            <a:lvl6pPr marL="2592388" indent="-228600" algn="l" rtl="0" eaLnBrk="1" fontAlgn="base" hangingPunct="1">
              <a:spcBef>
                <a:spcPct val="20000"/>
              </a:spcBef>
              <a:spcAft>
                <a:spcPct val="0"/>
              </a:spcAft>
              <a:buChar char="»"/>
              <a:defRPr sz="2000">
                <a:solidFill>
                  <a:schemeClr val="tx1"/>
                </a:solidFill>
                <a:latin typeface="Times New Roman" charset="0"/>
                <a:ea typeface="+mn-ea"/>
              </a:defRPr>
            </a:lvl6pPr>
            <a:lvl7pPr marL="3049588" indent="-228600" algn="l" rtl="0" eaLnBrk="1" fontAlgn="base" hangingPunct="1">
              <a:spcBef>
                <a:spcPct val="20000"/>
              </a:spcBef>
              <a:spcAft>
                <a:spcPct val="0"/>
              </a:spcAft>
              <a:buChar char="»"/>
              <a:defRPr sz="2000">
                <a:solidFill>
                  <a:schemeClr val="tx1"/>
                </a:solidFill>
                <a:latin typeface="Times New Roman" charset="0"/>
                <a:ea typeface="+mn-ea"/>
              </a:defRPr>
            </a:lvl7pPr>
            <a:lvl8pPr marL="3506788" indent="-228600" algn="l" rtl="0" eaLnBrk="1" fontAlgn="base" hangingPunct="1">
              <a:spcBef>
                <a:spcPct val="20000"/>
              </a:spcBef>
              <a:spcAft>
                <a:spcPct val="0"/>
              </a:spcAft>
              <a:buChar char="»"/>
              <a:defRPr sz="2000">
                <a:solidFill>
                  <a:schemeClr val="tx1"/>
                </a:solidFill>
                <a:latin typeface="Times New Roman" charset="0"/>
                <a:ea typeface="+mn-ea"/>
              </a:defRPr>
            </a:lvl8pPr>
            <a:lvl9pPr marL="3963988" indent="-228600" algn="l" rtl="0" eaLnBrk="1" fontAlgn="base" hangingPunct="1">
              <a:spcBef>
                <a:spcPct val="20000"/>
              </a:spcBef>
              <a:spcAft>
                <a:spcPct val="0"/>
              </a:spcAft>
              <a:buChar char="»"/>
              <a:defRPr sz="2000">
                <a:solidFill>
                  <a:schemeClr val="tx1"/>
                </a:solidFill>
                <a:latin typeface="Times New Roman" charset="0"/>
                <a:ea typeface="+mn-ea"/>
              </a:defRPr>
            </a:lvl9pPr>
          </a:lstStyle>
          <a:p>
            <a:pPr marL="53975" indent="0">
              <a:buNone/>
            </a:pPr>
            <a:r>
              <a:rPr lang="en-CA" sz="1200" kern="0" noProof="0" dirty="0">
                <a:solidFill>
                  <a:schemeClr val="tx1"/>
                </a:solidFill>
                <a:latin typeface="Arial" panose="020B0604020202020204" pitchFamily="34" charset="0"/>
                <a:cs typeface="Arial" panose="020B0604020202020204" pitchFamily="34" charset="0"/>
              </a:rPr>
              <a:t>Click on the </a:t>
            </a:r>
            <a:r>
              <a:rPr lang="en-CA" sz="1200" b="1" kern="0" noProof="0" dirty="0">
                <a:solidFill>
                  <a:schemeClr val="tx1"/>
                </a:solidFill>
                <a:latin typeface="Arial" panose="020B0604020202020204" pitchFamily="34" charset="0"/>
                <a:cs typeface="Arial" panose="020B0604020202020204" pitchFamily="34" charset="0"/>
              </a:rPr>
              <a:t>Page Layout </a:t>
            </a:r>
            <a:r>
              <a:rPr lang="en-CA" sz="1200" kern="0" noProof="0" dirty="0">
                <a:solidFill>
                  <a:schemeClr val="tx1"/>
                </a:solidFill>
                <a:latin typeface="Arial" panose="020B0604020202020204" pitchFamily="34" charset="0"/>
                <a:cs typeface="Arial" panose="020B0604020202020204" pitchFamily="34" charset="0"/>
              </a:rPr>
              <a:t>tab then on </a:t>
            </a:r>
            <a:r>
              <a:rPr lang="en-CA" sz="1200" b="1" kern="0" noProof="0" dirty="0">
                <a:solidFill>
                  <a:schemeClr val="tx1"/>
                </a:solidFill>
                <a:latin typeface="Arial" panose="020B0604020202020204" pitchFamily="34" charset="0"/>
                <a:cs typeface="Arial" panose="020B0604020202020204" pitchFamily="34" charset="0"/>
              </a:rPr>
              <a:t>Theme</a:t>
            </a:r>
          </a:p>
        </p:txBody>
      </p:sp>
      <p:sp>
        <p:nvSpPr>
          <p:cNvPr id="36" name="Ellipse 35">
            <a:extLst>
              <a:ext uri="{FF2B5EF4-FFF2-40B4-BE49-F238E27FC236}">
                <a16:creationId xmlns:a16="http://schemas.microsoft.com/office/drawing/2014/main" id="{44B55F3F-95BC-44B3-9381-93BB75998F20}"/>
              </a:ext>
            </a:extLst>
          </p:cNvPr>
          <p:cNvSpPr/>
          <p:nvPr userDrawn="1"/>
        </p:nvSpPr>
        <p:spPr bwMode="auto">
          <a:xfrm>
            <a:off x="2100626" y="4273023"/>
            <a:ext cx="457200" cy="457200"/>
          </a:xfrm>
          <a:prstGeom prst="ellipse">
            <a:avLst/>
          </a:prstGeom>
          <a:solidFill>
            <a:schemeClr val="accent1"/>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CA" sz="1400" b="1" i="0" u="none" strike="noStrike" cap="none" normalizeH="0" baseline="0" noProof="0" dirty="0">
                <a:ln>
                  <a:noFill/>
                </a:ln>
                <a:solidFill>
                  <a:schemeClr val="bg1"/>
                </a:solidFill>
                <a:effectLst/>
                <a:latin typeface="Arial" panose="020B0604020202020204" pitchFamily="34" charset="0"/>
                <a:ea typeface="ＭＳ Ｐゴシック" charset="0"/>
                <a:cs typeface="Arial" panose="020B0604020202020204" pitchFamily="34" charset="0"/>
              </a:rPr>
              <a:t>1</a:t>
            </a:r>
          </a:p>
        </p:txBody>
      </p:sp>
      <p:sp>
        <p:nvSpPr>
          <p:cNvPr id="37" name="Ellipse 36">
            <a:extLst>
              <a:ext uri="{FF2B5EF4-FFF2-40B4-BE49-F238E27FC236}">
                <a16:creationId xmlns:a16="http://schemas.microsoft.com/office/drawing/2014/main" id="{5EF9C226-805D-42C6-9BB2-1043E24CD2C6}"/>
              </a:ext>
            </a:extLst>
          </p:cNvPr>
          <p:cNvSpPr/>
          <p:nvPr userDrawn="1"/>
        </p:nvSpPr>
        <p:spPr bwMode="auto">
          <a:xfrm>
            <a:off x="4471791" y="4273023"/>
            <a:ext cx="457200" cy="457200"/>
          </a:xfrm>
          <a:prstGeom prst="ellipse">
            <a:avLst/>
          </a:prstGeom>
          <a:solidFill>
            <a:schemeClr val="accent1"/>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CA" sz="1400" b="1" i="0" u="none" strike="noStrike" cap="none" normalizeH="0" baseline="0" noProof="0" dirty="0">
                <a:ln>
                  <a:noFill/>
                </a:ln>
                <a:solidFill>
                  <a:schemeClr val="bg1"/>
                </a:solidFill>
                <a:effectLst/>
                <a:latin typeface="Arial" panose="020B0604020202020204" pitchFamily="34" charset="0"/>
                <a:ea typeface="ＭＳ Ｐゴシック" charset="0"/>
                <a:cs typeface="Arial" panose="020B0604020202020204" pitchFamily="34" charset="0"/>
              </a:rPr>
              <a:t>2</a:t>
            </a:r>
          </a:p>
        </p:txBody>
      </p:sp>
      <p:sp>
        <p:nvSpPr>
          <p:cNvPr id="38" name="Ellipse 37">
            <a:extLst>
              <a:ext uri="{FF2B5EF4-FFF2-40B4-BE49-F238E27FC236}">
                <a16:creationId xmlns:a16="http://schemas.microsoft.com/office/drawing/2014/main" id="{86176888-AE7F-428E-A801-8D4A20F0CB62}"/>
              </a:ext>
            </a:extLst>
          </p:cNvPr>
          <p:cNvSpPr/>
          <p:nvPr userDrawn="1"/>
        </p:nvSpPr>
        <p:spPr bwMode="auto">
          <a:xfrm>
            <a:off x="6975456" y="4273023"/>
            <a:ext cx="457200" cy="457200"/>
          </a:xfrm>
          <a:prstGeom prst="ellipse">
            <a:avLst/>
          </a:prstGeom>
          <a:solidFill>
            <a:schemeClr val="accent1"/>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CA" sz="1400" b="1" i="0" u="none" strike="noStrike" cap="none" normalizeH="0" baseline="0" noProof="0" dirty="0">
                <a:ln>
                  <a:noFill/>
                </a:ln>
                <a:solidFill>
                  <a:schemeClr val="bg1"/>
                </a:solidFill>
                <a:effectLst/>
                <a:latin typeface="Arial" panose="020B0604020202020204" pitchFamily="34" charset="0"/>
                <a:ea typeface="ＭＳ Ｐゴシック" charset="0"/>
                <a:cs typeface="Arial" panose="020B0604020202020204" pitchFamily="34" charset="0"/>
              </a:rPr>
              <a:t>3</a:t>
            </a:r>
          </a:p>
        </p:txBody>
      </p:sp>
      <p:sp>
        <p:nvSpPr>
          <p:cNvPr id="39" name="Text Placeholder 2">
            <a:extLst>
              <a:ext uri="{FF2B5EF4-FFF2-40B4-BE49-F238E27FC236}">
                <a16:creationId xmlns:a16="http://schemas.microsoft.com/office/drawing/2014/main" id="{CC2595E6-C376-4257-95F3-B1D7CFA04A49}"/>
              </a:ext>
            </a:extLst>
          </p:cNvPr>
          <p:cNvSpPr txBox="1">
            <a:spLocks/>
          </p:cNvSpPr>
          <p:nvPr userDrawn="1"/>
        </p:nvSpPr>
        <p:spPr>
          <a:xfrm>
            <a:off x="2507430" y="5203987"/>
            <a:ext cx="1989310" cy="556935"/>
          </a:xfrm>
          <a:prstGeom prst="rect">
            <a:avLst/>
          </a:prstGeom>
          <a:noFill/>
        </p:spPr>
        <p:txBody>
          <a:bodyPr lIns="91440" anchor="ctr"/>
          <a:lstStyle>
            <a:lvl1pPr marL="339725" indent="-285750" algn="l" rtl="0" eaLnBrk="1" fontAlgn="base" hangingPunct="1">
              <a:spcBef>
                <a:spcPts val="800"/>
              </a:spcBef>
              <a:spcAft>
                <a:spcPct val="0"/>
              </a:spcAft>
              <a:buClr>
                <a:srgbClr val="3597BF"/>
              </a:buClr>
              <a:buSzPct val="85000"/>
              <a:buFont typeface="Wingdings" charset="0"/>
              <a:buChar char="n"/>
              <a:defRPr lang="fr-CA" sz="1800" baseline="0" noProof="0" dirty="0" smtClean="0">
                <a:solidFill>
                  <a:schemeClr val="accent1"/>
                </a:solidFill>
                <a:latin typeface="+mn-lt"/>
                <a:ea typeface="+mn-ea"/>
                <a:cs typeface="ＭＳ Ｐゴシック" charset="0"/>
              </a:defRPr>
            </a:lvl1pPr>
            <a:lvl2pPr marL="481013" indent="-195263" algn="l" rtl="0" eaLnBrk="1" fontAlgn="base" hangingPunct="1">
              <a:spcBef>
                <a:spcPts val="200"/>
              </a:spcBef>
              <a:spcAft>
                <a:spcPct val="0"/>
              </a:spcAft>
              <a:buClr>
                <a:srgbClr val="3597BF"/>
              </a:buClr>
              <a:buSzPct val="85000"/>
              <a:buFont typeface="Wingdings" charset="0"/>
              <a:buChar char="n"/>
              <a:defRPr sz="1600">
                <a:solidFill>
                  <a:schemeClr val="accent1"/>
                </a:solidFill>
                <a:latin typeface="+mn-lt"/>
                <a:ea typeface="+mn-ea"/>
              </a:defRPr>
            </a:lvl2pPr>
            <a:lvl3pPr marL="627063" indent="-144463" algn="l" rtl="0" eaLnBrk="1" fontAlgn="base" hangingPunct="1">
              <a:spcBef>
                <a:spcPts val="0"/>
              </a:spcBef>
              <a:spcAft>
                <a:spcPct val="0"/>
              </a:spcAft>
              <a:buClr>
                <a:srgbClr val="3597BF"/>
              </a:buClr>
              <a:buSzPct val="80000"/>
              <a:buFont typeface="Wingdings" charset="0"/>
              <a:buChar char="n"/>
              <a:defRPr sz="1400">
                <a:solidFill>
                  <a:schemeClr val="accent1"/>
                </a:solidFill>
                <a:latin typeface="+mn-lt"/>
                <a:ea typeface="+mn-ea"/>
              </a:defRPr>
            </a:lvl3pPr>
            <a:lvl4pPr marL="863600" indent="-193675" algn="l" rtl="0" eaLnBrk="1" fontAlgn="base" hangingPunct="1">
              <a:spcBef>
                <a:spcPct val="15000"/>
              </a:spcBef>
              <a:spcAft>
                <a:spcPct val="0"/>
              </a:spcAft>
              <a:buClr>
                <a:srgbClr val="3597BF"/>
              </a:buClr>
              <a:buSzPct val="80000"/>
              <a:buFont typeface="Wingdings" charset="0"/>
              <a:buChar char="n"/>
              <a:defRPr sz="1400">
                <a:solidFill>
                  <a:schemeClr val="accent1"/>
                </a:solidFill>
                <a:latin typeface="+mn-lt"/>
                <a:ea typeface="+mn-ea"/>
              </a:defRPr>
            </a:lvl4pPr>
            <a:lvl5pPr marL="2135188" indent="-228600" algn="l" rtl="0" eaLnBrk="1" fontAlgn="base" hangingPunct="1">
              <a:spcBef>
                <a:spcPct val="20000"/>
              </a:spcBef>
              <a:spcAft>
                <a:spcPct val="0"/>
              </a:spcAft>
              <a:buChar char="»"/>
              <a:defRPr sz="2000">
                <a:solidFill>
                  <a:schemeClr val="tx1"/>
                </a:solidFill>
                <a:latin typeface="Times New Roman" charset="0"/>
                <a:ea typeface="+mn-ea"/>
              </a:defRPr>
            </a:lvl5pPr>
            <a:lvl6pPr marL="2592388" indent="-228600" algn="l" rtl="0" eaLnBrk="1" fontAlgn="base" hangingPunct="1">
              <a:spcBef>
                <a:spcPct val="20000"/>
              </a:spcBef>
              <a:spcAft>
                <a:spcPct val="0"/>
              </a:spcAft>
              <a:buChar char="»"/>
              <a:defRPr sz="2000">
                <a:solidFill>
                  <a:schemeClr val="tx1"/>
                </a:solidFill>
                <a:latin typeface="Times New Roman" charset="0"/>
                <a:ea typeface="+mn-ea"/>
              </a:defRPr>
            </a:lvl6pPr>
            <a:lvl7pPr marL="3049588" indent="-228600" algn="l" rtl="0" eaLnBrk="1" fontAlgn="base" hangingPunct="1">
              <a:spcBef>
                <a:spcPct val="20000"/>
              </a:spcBef>
              <a:spcAft>
                <a:spcPct val="0"/>
              </a:spcAft>
              <a:buChar char="»"/>
              <a:defRPr sz="2000">
                <a:solidFill>
                  <a:schemeClr val="tx1"/>
                </a:solidFill>
                <a:latin typeface="Times New Roman" charset="0"/>
                <a:ea typeface="+mn-ea"/>
              </a:defRPr>
            </a:lvl7pPr>
            <a:lvl8pPr marL="3506788" indent="-228600" algn="l" rtl="0" eaLnBrk="1" fontAlgn="base" hangingPunct="1">
              <a:spcBef>
                <a:spcPct val="20000"/>
              </a:spcBef>
              <a:spcAft>
                <a:spcPct val="0"/>
              </a:spcAft>
              <a:buChar char="»"/>
              <a:defRPr sz="2000">
                <a:solidFill>
                  <a:schemeClr val="tx1"/>
                </a:solidFill>
                <a:latin typeface="Times New Roman" charset="0"/>
                <a:ea typeface="+mn-ea"/>
              </a:defRPr>
            </a:lvl8pPr>
            <a:lvl9pPr marL="3963988" indent="-228600" algn="l" rtl="0" eaLnBrk="1" fontAlgn="base" hangingPunct="1">
              <a:spcBef>
                <a:spcPct val="20000"/>
              </a:spcBef>
              <a:spcAft>
                <a:spcPct val="0"/>
              </a:spcAft>
              <a:buChar char="»"/>
              <a:defRPr sz="2000">
                <a:solidFill>
                  <a:schemeClr val="tx1"/>
                </a:solidFill>
                <a:latin typeface="Times New Roman" charset="0"/>
                <a:ea typeface="+mn-ea"/>
              </a:defRPr>
            </a:lvl9pPr>
          </a:lstStyle>
          <a:p>
            <a:pPr marL="53975" indent="0">
              <a:buNone/>
            </a:pPr>
            <a:r>
              <a:rPr lang="en-CA" sz="1200" kern="0" noProof="0" dirty="0">
                <a:solidFill>
                  <a:schemeClr val="tx1"/>
                </a:solidFill>
                <a:latin typeface="Arial" panose="020B0604020202020204" pitchFamily="34" charset="0"/>
                <a:cs typeface="Arial" panose="020B0604020202020204" pitchFamily="34" charset="0"/>
              </a:rPr>
              <a:t>Click</a:t>
            </a:r>
            <a:r>
              <a:rPr lang="en-CA" sz="1200" kern="0" baseline="0" noProof="0" dirty="0">
                <a:solidFill>
                  <a:schemeClr val="tx1"/>
                </a:solidFill>
                <a:latin typeface="Arial" panose="020B0604020202020204" pitchFamily="34" charset="0"/>
                <a:cs typeface="Arial" panose="020B0604020202020204" pitchFamily="34" charset="0"/>
              </a:rPr>
              <a:t> on </a:t>
            </a:r>
            <a:r>
              <a:rPr lang="en-CA" sz="1200" b="1" kern="0" noProof="0" dirty="0">
                <a:solidFill>
                  <a:schemeClr val="tx1"/>
                </a:solidFill>
                <a:latin typeface="Arial" panose="020B0604020202020204" pitchFamily="34" charset="0"/>
                <a:cs typeface="Arial" panose="020B0604020202020204" pitchFamily="34" charset="0"/>
              </a:rPr>
              <a:t>« File »,</a:t>
            </a:r>
            <a:br>
              <a:rPr lang="en-CA" sz="1200" b="1" kern="0" noProof="0" dirty="0">
                <a:solidFill>
                  <a:schemeClr val="tx1"/>
                </a:solidFill>
                <a:latin typeface="Arial" panose="020B0604020202020204" pitchFamily="34" charset="0"/>
                <a:cs typeface="Arial" panose="020B0604020202020204" pitchFamily="34" charset="0"/>
              </a:rPr>
            </a:br>
            <a:r>
              <a:rPr lang="en-CA" sz="1200" b="1" kern="0" noProof="0" dirty="0">
                <a:solidFill>
                  <a:schemeClr val="tx1"/>
                </a:solidFill>
                <a:latin typeface="Arial" panose="020B0604020202020204" pitchFamily="34" charset="0"/>
                <a:cs typeface="Arial" panose="020B0604020202020204" pitchFamily="34" charset="0"/>
              </a:rPr>
              <a:t>« New »,</a:t>
            </a:r>
            <a:br>
              <a:rPr lang="en-CA" sz="1200" b="1" kern="0" noProof="0" dirty="0">
                <a:solidFill>
                  <a:schemeClr val="tx1"/>
                </a:solidFill>
                <a:latin typeface="Arial" panose="020B0604020202020204" pitchFamily="34" charset="0"/>
                <a:cs typeface="Arial" panose="020B0604020202020204" pitchFamily="34" charset="0"/>
              </a:rPr>
            </a:br>
            <a:r>
              <a:rPr lang="en-CA" sz="1200" b="1" kern="0" noProof="0" dirty="0">
                <a:solidFill>
                  <a:schemeClr val="tx1"/>
                </a:solidFill>
                <a:latin typeface="Arial" panose="020B0604020202020204" pitchFamily="34" charset="0"/>
                <a:cs typeface="Arial" panose="020B0604020202020204" pitchFamily="34" charset="0"/>
              </a:rPr>
              <a:t>« Blank</a:t>
            </a:r>
            <a:r>
              <a:rPr lang="en-CA" sz="1200" b="1" kern="0" baseline="0" noProof="0" dirty="0">
                <a:solidFill>
                  <a:schemeClr val="tx1"/>
                </a:solidFill>
                <a:latin typeface="Arial" panose="020B0604020202020204" pitchFamily="34" charset="0"/>
                <a:cs typeface="Arial" panose="020B0604020202020204" pitchFamily="34" charset="0"/>
              </a:rPr>
              <a:t> document</a:t>
            </a:r>
            <a:r>
              <a:rPr lang="en-CA" sz="1200" b="1" kern="0" noProof="0" dirty="0">
                <a:solidFill>
                  <a:schemeClr val="tx1"/>
                </a:solidFill>
                <a:latin typeface="Arial" panose="020B0604020202020204" pitchFamily="34" charset="0"/>
                <a:cs typeface="Arial" panose="020B0604020202020204" pitchFamily="34" charset="0"/>
              </a:rPr>
              <a:t> »</a:t>
            </a:r>
          </a:p>
        </p:txBody>
      </p:sp>
      <p:sp>
        <p:nvSpPr>
          <p:cNvPr id="40" name="Text Placeholder 2">
            <a:extLst>
              <a:ext uri="{FF2B5EF4-FFF2-40B4-BE49-F238E27FC236}">
                <a16:creationId xmlns:a16="http://schemas.microsoft.com/office/drawing/2014/main" id="{F424CF84-63B5-4312-93A4-3EFB1CBE47E9}"/>
              </a:ext>
            </a:extLst>
          </p:cNvPr>
          <p:cNvSpPr txBox="1">
            <a:spLocks/>
          </p:cNvSpPr>
          <p:nvPr userDrawn="1"/>
        </p:nvSpPr>
        <p:spPr>
          <a:xfrm>
            <a:off x="7366096" y="5203987"/>
            <a:ext cx="1658791" cy="556935"/>
          </a:xfrm>
          <a:prstGeom prst="rect">
            <a:avLst/>
          </a:prstGeom>
          <a:noFill/>
        </p:spPr>
        <p:txBody>
          <a:bodyPr lIns="91440" anchor="ctr"/>
          <a:lstStyle>
            <a:lvl1pPr marL="339725" indent="-285750" algn="l" rtl="0" eaLnBrk="1" fontAlgn="base" hangingPunct="1">
              <a:spcBef>
                <a:spcPts val="800"/>
              </a:spcBef>
              <a:spcAft>
                <a:spcPct val="0"/>
              </a:spcAft>
              <a:buClr>
                <a:srgbClr val="3597BF"/>
              </a:buClr>
              <a:buSzPct val="85000"/>
              <a:buFont typeface="Wingdings" charset="0"/>
              <a:buChar char="n"/>
              <a:defRPr lang="fr-CA" sz="1800" baseline="0" noProof="0" dirty="0" smtClean="0">
                <a:solidFill>
                  <a:schemeClr val="accent1"/>
                </a:solidFill>
                <a:latin typeface="+mn-lt"/>
                <a:ea typeface="+mn-ea"/>
                <a:cs typeface="ＭＳ Ｐゴシック" charset="0"/>
              </a:defRPr>
            </a:lvl1pPr>
            <a:lvl2pPr marL="481013" indent="-195263" algn="l" rtl="0" eaLnBrk="1" fontAlgn="base" hangingPunct="1">
              <a:spcBef>
                <a:spcPts val="200"/>
              </a:spcBef>
              <a:spcAft>
                <a:spcPct val="0"/>
              </a:spcAft>
              <a:buClr>
                <a:srgbClr val="3597BF"/>
              </a:buClr>
              <a:buSzPct val="85000"/>
              <a:buFont typeface="Wingdings" charset="0"/>
              <a:buChar char="n"/>
              <a:defRPr sz="1600">
                <a:solidFill>
                  <a:schemeClr val="accent1"/>
                </a:solidFill>
                <a:latin typeface="+mn-lt"/>
                <a:ea typeface="+mn-ea"/>
              </a:defRPr>
            </a:lvl2pPr>
            <a:lvl3pPr marL="627063" indent="-144463" algn="l" rtl="0" eaLnBrk="1" fontAlgn="base" hangingPunct="1">
              <a:spcBef>
                <a:spcPts val="0"/>
              </a:spcBef>
              <a:spcAft>
                <a:spcPct val="0"/>
              </a:spcAft>
              <a:buClr>
                <a:srgbClr val="3597BF"/>
              </a:buClr>
              <a:buSzPct val="80000"/>
              <a:buFont typeface="Wingdings" charset="0"/>
              <a:buChar char="n"/>
              <a:defRPr sz="1400">
                <a:solidFill>
                  <a:schemeClr val="accent1"/>
                </a:solidFill>
                <a:latin typeface="+mn-lt"/>
                <a:ea typeface="+mn-ea"/>
              </a:defRPr>
            </a:lvl3pPr>
            <a:lvl4pPr marL="863600" indent="-193675" algn="l" rtl="0" eaLnBrk="1" fontAlgn="base" hangingPunct="1">
              <a:spcBef>
                <a:spcPct val="15000"/>
              </a:spcBef>
              <a:spcAft>
                <a:spcPct val="0"/>
              </a:spcAft>
              <a:buClr>
                <a:srgbClr val="3597BF"/>
              </a:buClr>
              <a:buSzPct val="80000"/>
              <a:buFont typeface="Wingdings" charset="0"/>
              <a:buChar char="n"/>
              <a:defRPr sz="1400">
                <a:solidFill>
                  <a:schemeClr val="accent1"/>
                </a:solidFill>
                <a:latin typeface="+mn-lt"/>
                <a:ea typeface="+mn-ea"/>
              </a:defRPr>
            </a:lvl4pPr>
            <a:lvl5pPr marL="2135188" indent="-228600" algn="l" rtl="0" eaLnBrk="1" fontAlgn="base" hangingPunct="1">
              <a:spcBef>
                <a:spcPct val="20000"/>
              </a:spcBef>
              <a:spcAft>
                <a:spcPct val="0"/>
              </a:spcAft>
              <a:buChar char="»"/>
              <a:defRPr sz="2000">
                <a:solidFill>
                  <a:schemeClr val="tx1"/>
                </a:solidFill>
                <a:latin typeface="Times New Roman" charset="0"/>
                <a:ea typeface="+mn-ea"/>
              </a:defRPr>
            </a:lvl5pPr>
            <a:lvl6pPr marL="2592388" indent="-228600" algn="l" rtl="0" eaLnBrk="1" fontAlgn="base" hangingPunct="1">
              <a:spcBef>
                <a:spcPct val="20000"/>
              </a:spcBef>
              <a:spcAft>
                <a:spcPct val="0"/>
              </a:spcAft>
              <a:buChar char="»"/>
              <a:defRPr sz="2000">
                <a:solidFill>
                  <a:schemeClr val="tx1"/>
                </a:solidFill>
                <a:latin typeface="Times New Roman" charset="0"/>
                <a:ea typeface="+mn-ea"/>
              </a:defRPr>
            </a:lvl6pPr>
            <a:lvl7pPr marL="3049588" indent="-228600" algn="l" rtl="0" eaLnBrk="1" fontAlgn="base" hangingPunct="1">
              <a:spcBef>
                <a:spcPct val="20000"/>
              </a:spcBef>
              <a:spcAft>
                <a:spcPct val="0"/>
              </a:spcAft>
              <a:buChar char="»"/>
              <a:defRPr sz="2000">
                <a:solidFill>
                  <a:schemeClr val="tx1"/>
                </a:solidFill>
                <a:latin typeface="Times New Roman" charset="0"/>
                <a:ea typeface="+mn-ea"/>
              </a:defRPr>
            </a:lvl7pPr>
            <a:lvl8pPr marL="3506788" indent="-228600" algn="l" rtl="0" eaLnBrk="1" fontAlgn="base" hangingPunct="1">
              <a:spcBef>
                <a:spcPct val="20000"/>
              </a:spcBef>
              <a:spcAft>
                <a:spcPct val="0"/>
              </a:spcAft>
              <a:buChar char="»"/>
              <a:defRPr sz="2000">
                <a:solidFill>
                  <a:schemeClr val="tx1"/>
                </a:solidFill>
                <a:latin typeface="Times New Roman" charset="0"/>
                <a:ea typeface="+mn-ea"/>
              </a:defRPr>
            </a:lvl8pPr>
            <a:lvl9pPr marL="3963988" indent="-228600" algn="l" rtl="0" eaLnBrk="1" fontAlgn="base" hangingPunct="1">
              <a:spcBef>
                <a:spcPct val="20000"/>
              </a:spcBef>
              <a:spcAft>
                <a:spcPct val="0"/>
              </a:spcAft>
              <a:buChar char="»"/>
              <a:defRPr sz="2000">
                <a:solidFill>
                  <a:schemeClr val="tx1"/>
                </a:solidFill>
                <a:latin typeface="Times New Roman" charset="0"/>
                <a:ea typeface="+mn-ea"/>
              </a:defRPr>
            </a:lvl9pPr>
          </a:lstStyle>
          <a:p>
            <a:pPr marL="53975" indent="0">
              <a:buNone/>
            </a:pPr>
            <a:r>
              <a:rPr lang="en-CA" sz="1200" kern="0" noProof="0" dirty="0">
                <a:solidFill>
                  <a:schemeClr val="tx1"/>
                </a:solidFill>
                <a:latin typeface="Arial" panose="020B0604020202020204" pitchFamily="34" charset="0"/>
                <a:cs typeface="Arial" panose="020B0604020202020204" pitchFamily="34" charset="0"/>
              </a:rPr>
              <a:t>Select your theme</a:t>
            </a:r>
            <a:endParaRPr lang="en-CA" sz="1200" b="1" kern="0" noProof="0" dirty="0">
              <a:solidFill>
                <a:schemeClr val="tx1"/>
              </a:solidFill>
              <a:latin typeface="Arial" panose="020B0604020202020204" pitchFamily="34" charset="0"/>
              <a:cs typeface="Arial" panose="020B0604020202020204" pitchFamily="34" charset="0"/>
            </a:endParaRPr>
          </a:p>
        </p:txBody>
      </p:sp>
      <p:sp>
        <p:nvSpPr>
          <p:cNvPr id="44" name="Ellipse 43">
            <a:extLst>
              <a:ext uri="{FF2B5EF4-FFF2-40B4-BE49-F238E27FC236}">
                <a16:creationId xmlns:a16="http://schemas.microsoft.com/office/drawing/2014/main" id="{6242DEBE-A6E8-4652-BB64-3993AED626F6}"/>
              </a:ext>
            </a:extLst>
          </p:cNvPr>
          <p:cNvSpPr/>
          <p:nvPr userDrawn="1"/>
        </p:nvSpPr>
        <p:spPr bwMode="auto">
          <a:xfrm>
            <a:off x="2100626" y="5253854"/>
            <a:ext cx="457200" cy="457200"/>
          </a:xfrm>
          <a:prstGeom prst="ellipse">
            <a:avLst/>
          </a:prstGeom>
          <a:solidFill>
            <a:schemeClr val="accent1"/>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CA" sz="1400" b="1" i="0" u="none" strike="noStrike" cap="none" normalizeH="0" baseline="0" noProof="0" dirty="0">
                <a:ln>
                  <a:noFill/>
                </a:ln>
                <a:solidFill>
                  <a:schemeClr val="bg1"/>
                </a:solidFill>
                <a:effectLst/>
                <a:latin typeface="Arial" panose="020B0604020202020204" pitchFamily="34" charset="0"/>
                <a:ea typeface="ＭＳ Ｐゴシック" charset="0"/>
                <a:cs typeface="Arial" panose="020B0604020202020204" pitchFamily="34" charset="0"/>
              </a:rPr>
              <a:t>1</a:t>
            </a:r>
          </a:p>
        </p:txBody>
      </p:sp>
      <p:sp>
        <p:nvSpPr>
          <p:cNvPr id="46" name="Ellipse 45">
            <a:extLst>
              <a:ext uri="{FF2B5EF4-FFF2-40B4-BE49-F238E27FC236}">
                <a16:creationId xmlns:a16="http://schemas.microsoft.com/office/drawing/2014/main" id="{20A9B3AC-B82F-4179-91FA-A57FE685A06D}"/>
              </a:ext>
            </a:extLst>
          </p:cNvPr>
          <p:cNvSpPr/>
          <p:nvPr userDrawn="1"/>
        </p:nvSpPr>
        <p:spPr bwMode="auto">
          <a:xfrm>
            <a:off x="6975456" y="5253854"/>
            <a:ext cx="457200" cy="457200"/>
          </a:xfrm>
          <a:prstGeom prst="ellipse">
            <a:avLst/>
          </a:prstGeom>
          <a:solidFill>
            <a:schemeClr val="accent1"/>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CA" sz="1400" b="1" i="0" u="none" strike="noStrike" cap="none" normalizeH="0" baseline="0" noProof="0" dirty="0">
                <a:ln>
                  <a:noFill/>
                </a:ln>
                <a:solidFill>
                  <a:schemeClr val="bg1"/>
                </a:solidFill>
                <a:effectLst/>
                <a:latin typeface="Arial" panose="020B0604020202020204" pitchFamily="34" charset="0"/>
                <a:ea typeface="ＭＳ Ｐゴシック" charset="0"/>
                <a:cs typeface="Arial" panose="020B0604020202020204" pitchFamily="34" charset="0"/>
              </a:rPr>
              <a:t>3</a:t>
            </a:r>
          </a:p>
        </p:txBody>
      </p:sp>
      <p:sp>
        <p:nvSpPr>
          <p:cNvPr id="51" name="Text Placeholder 2">
            <a:extLst>
              <a:ext uri="{FF2B5EF4-FFF2-40B4-BE49-F238E27FC236}">
                <a16:creationId xmlns:a16="http://schemas.microsoft.com/office/drawing/2014/main" id="{F8646860-73FD-4925-907B-5351601BDB8B}"/>
              </a:ext>
            </a:extLst>
          </p:cNvPr>
          <p:cNvSpPr txBox="1">
            <a:spLocks/>
          </p:cNvSpPr>
          <p:nvPr userDrawn="1"/>
        </p:nvSpPr>
        <p:spPr>
          <a:xfrm>
            <a:off x="7366096" y="3254798"/>
            <a:ext cx="1647008" cy="556935"/>
          </a:xfrm>
          <a:prstGeom prst="rect">
            <a:avLst/>
          </a:prstGeom>
          <a:noFill/>
        </p:spPr>
        <p:txBody>
          <a:bodyPr lIns="91440" anchor="ctr"/>
          <a:lstStyle>
            <a:lvl1pPr marL="339725" indent="-285750" algn="l" rtl="0" eaLnBrk="1" fontAlgn="base" hangingPunct="1">
              <a:spcBef>
                <a:spcPts val="800"/>
              </a:spcBef>
              <a:spcAft>
                <a:spcPct val="0"/>
              </a:spcAft>
              <a:buClr>
                <a:srgbClr val="3597BF"/>
              </a:buClr>
              <a:buSzPct val="85000"/>
              <a:buFont typeface="Wingdings" charset="0"/>
              <a:buChar char="n"/>
              <a:defRPr lang="fr-CA" sz="1800" baseline="0" noProof="0" dirty="0" smtClean="0">
                <a:solidFill>
                  <a:schemeClr val="accent1"/>
                </a:solidFill>
                <a:latin typeface="+mn-lt"/>
                <a:ea typeface="+mn-ea"/>
                <a:cs typeface="ＭＳ Ｐゴシック" charset="0"/>
              </a:defRPr>
            </a:lvl1pPr>
            <a:lvl2pPr marL="481013" indent="-195263" algn="l" rtl="0" eaLnBrk="1" fontAlgn="base" hangingPunct="1">
              <a:spcBef>
                <a:spcPts val="200"/>
              </a:spcBef>
              <a:spcAft>
                <a:spcPct val="0"/>
              </a:spcAft>
              <a:buClr>
                <a:srgbClr val="3597BF"/>
              </a:buClr>
              <a:buSzPct val="85000"/>
              <a:buFont typeface="Wingdings" charset="0"/>
              <a:buChar char="n"/>
              <a:defRPr sz="1600">
                <a:solidFill>
                  <a:schemeClr val="accent1"/>
                </a:solidFill>
                <a:latin typeface="+mn-lt"/>
                <a:ea typeface="+mn-ea"/>
              </a:defRPr>
            </a:lvl2pPr>
            <a:lvl3pPr marL="627063" indent="-144463" algn="l" rtl="0" eaLnBrk="1" fontAlgn="base" hangingPunct="1">
              <a:spcBef>
                <a:spcPts val="0"/>
              </a:spcBef>
              <a:spcAft>
                <a:spcPct val="0"/>
              </a:spcAft>
              <a:buClr>
                <a:srgbClr val="3597BF"/>
              </a:buClr>
              <a:buSzPct val="80000"/>
              <a:buFont typeface="Wingdings" charset="0"/>
              <a:buChar char="n"/>
              <a:defRPr sz="1400">
                <a:solidFill>
                  <a:schemeClr val="accent1"/>
                </a:solidFill>
                <a:latin typeface="+mn-lt"/>
                <a:ea typeface="+mn-ea"/>
              </a:defRPr>
            </a:lvl3pPr>
            <a:lvl4pPr marL="863600" indent="-193675" algn="l" rtl="0" eaLnBrk="1" fontAlgn="base" hangingPunct="1">
              <a:spcBef>
                <a:spcPct val="15000"/>
              </a:spcBef>
              <a:spcAft>
                <a:spcPct val="0"/>
              </a:spcAft>
              <a:buClr>
                <a:srgbClr val="3597BF"/>
              </a:buClr>
              <a:buSzPct val="80000"/>
              <a:buFont typeface="Wingdings" charset="0"/>
              <a:buChar char="n"/>
              <a:defRPr sz="1400">
                <a:solidFill>
                  <a:schemeClr val="accent1"/>
                </a:solidFill>
                <a:latin typeface="+mn-lt"/>
                <a:ea typeface="+mn-ea"/>
              </a:defRPr>
            </a:lvl4pPr>
            <a:lvl5pPr marL="2135188" indent="-228600" algn="l" rtl="0" eaLnBrk="1" fontAlgn="base" hangingPunct="1">
              <a:spcBef>
                <a:spcPct val="20000"/>
              </a:spcBef>
              <a:spcAft>
                <a:spcPct val="0"/>
              </a:spcAft>
              <a:buChar char="»"/>
              <a:defRPr sz="2000">
                <a:solidFill>
                  <a:schemeClr val="tx1"/>
                </a:solidFill>
                <a:latin typeface="Times New Roman" charset="0"/>
                <a:ea typeface="+mn-ea"/>
              </a:defRPr>
            </a:lvl5pPr>
            <a:lvl6pPr marL="2592388" indent="-228600" algn="l" rtl="0" eaLnBrk="1" fontAlgn="base" hangingPunct="1">
              <a:spcBef>
                <a:spcPct val="20000"/>
              </a:spcBef>
              <a:spcAft>
                <a:spcPct val="0"/>
              </a:spcAft>
              <a:buChar char="»"/>
              <a:defRPr sz="2000">
                <a:solidFill>
                  <a:schemeClr val="tx1"/>
                </a:solidFill>
                <a:latin typeface="Times New Roman" charset="0"/>
                <a:ea typeface="+mn-ea"/>
              </a:defRPr>
            </a:lvl6pPr>
            <a:lvl7pPr marL="3049588" indent="-228600" algn="l" rtl="0" eaLnBrk="1" fontAlgn="base" hangingPunct="1">
              <a:spcBef>
                <a:spcPct val="20000"/>
              </a:spcBef>
              <a:spcAft>
                <a:spcPct val="0"/>
              </a:spcAft>
              <a:buChar char="»"/>
              <a:defRPr sz="2000">
                <a:solidFill>
                  <a:schemeClr val="tx1"/>
                </a:solidFill>
                <a:latin typeface="Times New Roman" charset="0"/>
                <a:ea typeface="+mn-ea"/>
              </a:defRPr>
            </a:lvl7pPr>
            <a:lvl8pPr marL="3506788" indent="-228600" algn="l" rtl="0" eaLnBrk="1" fontAlgn="base" hangingPunct="1">
              <a:spcBef>
                <a:spcPct val="20000"/>
              </a:spcBef>
              <a:spcAft>
                <a:spcPct val="0"/>
              </a:spcAft>
              <a:buChar char="»"/>
              <a:defRPr sz="2000">
                <a:solidFill>
                  <a:schemeClr val="tx1"/>
                </a:solidFill>
                <a:latin typeface="Times New Roman" charset="0"/>
                <a:ea typeface="+mn-ea"/>
              </a:defRPr>
            </a:lvl8pPr>
            <a:lvl9pPr marL="3963988" indent="-228600" algn="l" rtl="0" eaLnBrk="1" fontAlgn="base" hangingPunct="1">
              <a:spcBef>
                <a:spcPct val="20000"/>
              </a:spcBef>
              <a:spcAft>
                <a:spcPct val="0"/>
              </a:spcAft>
              <a:buChar char="»"/>
              <a:defRPr sz="2000">
                <a:solidFill>
                  <a:schemeClr val="tx1"/>
                </a:solidFill>
                <a:latin typeface="Times New Roman" charset="0"/>
                <a:ea typeface="+mn-ea"/>
              </a:defRPr>
            </a:lvl9pPr>
          </a:lstStyle>
          <a:p>
            <a:pPr marL="53975" indent="0">
              <a:buNone/>
            </a:pPr>
            <a:r>
              <a:rPr lang="en-CA" sz="1200" kern="0" noProof="0" dirty="0">
                <a:solidFill>
                  <a:schemeClr val="tx1"/>
                </a:solidFill>
                <a:latin typeface="Arial" panose="020B0604020202020204" pitchFamily="34" charset="0"/>
                <a:cs typeface="Arial" panose="020B0604020202020204" pitchFamily="34" charset="0"/>
              </a:rPr>
              <a:t>Select your theme</a:t>
            </a:r>
            <a:endParaRPr lang="en-CA" sz="1200" b="1" kern="0" noProof="0" dirty="0">
              <a:solidFill>
                <a:schemeClr val="tx1"/>
              </a:solidFill>
              <a:latin typeface="Arial" panose="020B0604020202020204" pitchFamily="34" charset="0"/>
              <a:cs typeface="Arial" panose="020B0604020202020204" pitchFamily="34" charset="0"/>
            </a:endParaRPr>
          </a:p>
        </p:txBody>
      </p:sp>
      <p:sp>
        <p:nvSpPr>
          <p:cNvPr id="70" name="Ellipse 39">
            <a:extLst>
              <a:ext uri="{FF2B5EF4-FFF2-40B4-BE49-F238E27FC236}">
                <a16:creationId xmlns:a16="http://schemas.microsoft.com/office/drawing/2014/main" id="{AF03C90D-4E38-497A-914B-325C6B9389DB}"/>
              </a:ext>
            </a:extLst>
          </p:cNvPr>
          <p:cNvSpPr/>
          <p:nvPr userDrawn="1"/>
        </p:nvSpPr>
        <p:spPr bwMode="auto">
          <a:xfrm>
            <a:off x="6975456" y="3304665"/>
            <a:ext cx="457200" cy="457200"/>
          </a:xfrm>
          <a:prstGeom prst="ellipse">
            <a:avLst/>
          </a:prstGeom>
          <a:solidFill>
            <a:schemeClr val="accent1"/>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CA" sz="1400" b="1" i="0" u="none" strike="noStrike" cap="none" normalizeH="0" baseline="0" noProof="0" dirty="0">
                <a:ln>
                  <a:noFill/>
                </a:ln>
                <a:solidFill>
                  <a:schemeClr val="bg1"/>
                </a:solidFill>
                <a:effectLst/>
                <a:latin typeface="Arial" panose="020B0604020202020204" pitchFamily="34" charset="0"/>
                <a:ea typeface="ＭＳ Ｐゴシック" charset="0"/>
                <a:cs typeface="Arial" panose="020B0604020202020204" pitchFamily="34" charset="0"/>
              </a:rPr>
              <a:t>3</a:t>
            </a:r>
          </a:p>
        </p:txBody>
      </p:sp>
      <p:sp>
        <p:nvSpPr>
          <p:cNvPr id="71" name="Text Placeholder 2">
            <a:extLst>
              <a:ext uri="{FF2B5EF4-FFF2-40B4-BE49-F238E27FC236}">
                <a16:creationId xmlns:a16="http://schemas.microsoft.com/office/drawing/2014/main" id="{BEF4580E-E707-4C93-9802-F663D77196A6}"/>
              </a:ext>
            </a:extLst>
          </p:cNvPr>
          <p:cNvSpPr txBox="1">
            <a:spLocks/>
          </p:cNvSpPr>
          <p:nvPr userDrawn="1"/>
        </p:nvSpPr>
        <p:spPr>
          <a:xfrm>
            <a:off x="7366096" y="4223156"/>
            <a:ext cx="1600200" cy="556935"/>
          </a:xfrm>
          <a:prstGeom prst="rect">
            <a:avLst/>
          </a:prstGeom>
          <a:noFill/>
        </p:spPr>
        <p:txBody>
          <a:bodyPr lIns="91440" anchor="ctr"/>
          <a:lstStyle>
            <a:lvl1pPr marL="339725" indent="-285750" algn="l" rtl="0" eaLnBrk="1" fontAlgn="base" hangingPunct="1">
              <a:spcBef>
                <a:spcPts val="800"/>
              </a:spcBef>
              <a:spcAft>
                <a:spcPct val="0"/>
              </a:spcAft>
              <a:buClr>
                <a:srgbClr val="3597BF"/>
              </a:buClr>
              <a:buSzPct val="85000"/>
              <a:buFont typeface="Wingdings" charset="0"/>
              <a:buChar char="n"/>
              <a:defRPr lang="fr-CA" sz="1800" baseline="0" noProof="0" dirty="0" smtClean="0">
                <a:solidFill>
                  <a:schemeClr val="accent1"/>
                </a:solidFill>
                <a:latin typeface="+mn-lt"/>
                <a:ea typeface="+mn-ea"/>
                <a:cs typeface="ＭＳ Ｐゴシック" charset="0"/>
              </a:defRPr>
            </a:lvl1pPr>
            <a:lvl2pPr marL="481013" indent="-195263" algn="l" rtl="0" eaLnBrk="1" fontAlgn="base" hangingPunct="1">
              <a:spcBef>
                <a:spcPts val="200"/>
              </a:spcBef>
              <a:spcAft>
                <a:spcPct val="0"/>
              </a:spcAft>
              <a:buClr>
                <a:srgbClr val="3597BF"/>
              </a:buClr>
              <a:buSzPct val="85000"/>
              <a:buFont typeface="Wingdings" charset="0"/>
              <a:buChar char="n"/>
              <a:defRPr sz="1600">
                <a:solidFill>
                  <a:schemeClr val="accent1"/>
                </a:solidFill>
                <a:latin typeface="+mn-lt"/>
                <a:ea typeface="+mn-ea"/>
              </a:defRPr>
            </a:lvl2pPr>
            <a:lvl3pPr marL="627063" indent="-144463" algn="l" rtl="0" eaLnBrk="1" fontAlgn="base" hangingPunct="1">
              <a:spcBef>
                <a:spcPts val="0"/>
              </a:spcBef>
              <a:spcAft>
                <a:spcPct val="0"/>
              </a:spcAft>
              <a:buClr>
                <a:srgbClr val="3597BF"/>
              </a:buClr>
              <a:buSzPct val="80000"/>
              <a:buFont typeface="Wingdings" charset="0"/>
              <a:buChar char="n"/>
              <a:defRPr sz="1400">
                <a:solidFill>
                  <a:schemeClr val="accent1"/>
                </a:solidFill>
                <a:latin typeface="+mn-lt"/>
                <a:ea typeface="+mn-ea"/>
              </a:defRPr>
            </a:lvl3pPr>
            <a:lvl4pPr marL="863600" indent="-193675" algn="l" rtl="0" eaLnBrk="1" fontAlgn="base" hangingPunct="1">
              <a:spcBef>
                <a:spcPct val="15000"/>
              </a:spcBef>
              <a:spcAft>
                <a:spcPct val="0"/>
              </a:spcAft>
              <a:buClr>
                <a:srgbClr val="3597BF"/>
              </a:buClr>
              <a:buSzPct val="80000"/>
              <a:buFont typeface="Wingdings" charset="0"/>
              <a:buChar char="n"/>
              <a:defRPr sz="1400">
                <a:solidFill>
                  <a:schemeClr val="accent1"/>
                </a:solidFill>
                <a:latin typeface="+mn-lt"/>
                <a:ea typeface="+mn-ea"/>
              </a:defRPr>
            </a:lvl4pPr>
            <a:lvl5pPr marL="2135188" indent="-228600" algn="l" rtl="0" eaLnBrk="1" fontAlgn="base" hangingPunct="1">
              <a:spcBef>
                <a:spcPct val="20000"/>
              </a:spcBef>
              <a:spcAft>
                <a:spcPct val="0"/>
              </a:spcAft>
              <a:buChar char="»"/>
              <a:defRPr sz="2000">
                <a:solidFill>
                  <a:schemeClr val="tx1"/>
                </a:solidFill>
                <a:latin typeface="Times New Roman" charset="0"/>
                <a:ea typeface="+mn-ea"/>
              </a:defRPr>
            </a:lvl5pPr>
            <a:lvl6pPr marL="2592388" indent="-228600" algn="l" rtl="0" eaLnBrk="1" fontAlgn="base" hangingPunct="1">
              <a:spcBef>
                <a:spcPct val="20000"/>
              </a:spcBef>
              <a:spcAft>
                <a:spcPct val="0"/>
              </a:spcAft>
              <a:buChar char="»"/>
              <a:defRPr sz="2000">
                <a:solidFill>
                  <a:schemeClr val="tx1"/>
                </a:solidFill>
                <a:latin typeface="Times New Roman" charset="0"/>
                <a:ea typeface="+mn-ea"/>
              </a:defRPr>
            </a:lvl6pPr>
            <a:lvl7pPr marL="3049588" indent="-228600" algn="l" rtl="0" eaLnBrk="1" fontAlgn="base" hangingPunct="1">
              <a:spcBef>
                <a:spcPct val="20000"/>
              </a:spcBef>
              <a:spcAft>
                <a:spcPct val="0"/>
              </a:spcAft>
              <a:buChar char="»"/>
              <a:defRPr sz="2000">
                <a:solidFill>
                  <a:schemeClr val="tx1"/>
                </a:solidFill>
                <a:latin typeface="Times New Roman" charset="0"/>
                <a:ea typeface="+mn-ea"/>
              </a:defRPr>
            </a:lvl7pPr>
            <a:lvl8pPr marL="3506788" indent="-228600" algn="l" rtl="0" eaLnBrk="1" fontAlgn="base" hangingPunct="1">
              <a:spcBef>
                <a:spcPct val="20000"/>
              </a:spcBef>
              <a:spcAft>
                <a:spcPct val="0"/>
              </a:spcAft>
              <a:buChar char="»"/>
              <a:defRPr sz="2000">
                <a:solidFill>
                  <a:schemeClr val="tx1"/>
                </a:solidFill>
                <a:latin typeface="Times New Roman" charset="0"/>
                <a:ea typeface="+mn-ea"/>
              </a:defRPr>
            </a:lvl8pPr>
            <a:lvl9pPr marL="3963988" indent="-228600" algn="l" rtl="0" eaLnBrk="1" fontAlgn="base" hangingPunct="1">
              <a:spcBef>
                <a:spcPct val="20000"/>
              </a:spcBef>
              <a:spcAft>
                <a:spcPct val="0"/>
              </a:spcAft>
              <a:buChar char="»"/>
              <a:defRPr sz="2000">
                <a:solidFill>
                  <a:schemeClr val="tx1"/>
                </a:solidFill>
                <a:latin typeface="Times New Roman" charset="0"/>
                <a:ea typeface="+mn-ea"/>
              </a:defRPr>
            </a:lvl9pPr>
          </a:lstStyle>
          <a:p>
            <a:pPr marL="53975" indent="0">
              <a:buNone/>
            </a:pPr>
            <a:r>
              <a:rPr lang="en-CA" sz="1200" kern="0" noProof="0" dirty="0">
                <a:solidFill>
                  <a:schemeClr val="tx1"/>
                </a:solidFill>
                <a:latin typeface="Arial" panose="020B0604020202020204" pitchFamily="34" charset="0"/>
                <a:cs typeface="Arial" panose="020B0604020202020204" pitchFamily="34" charset="0"/>
              </a:rPr>
              <a:t>Select your theme</a:t>
            </a:r>
            <a:endParaRPr lang="en-CA" sz="1200" b="1" kern="0" noProof="0" dirty="0">
              <a:solidFill>
                <a:schemeClr val="tx1"/>
              </a:solidFill>
              <a:latin typeface="Arial" panose="020B0604020202020204" pitchFamily="34" charset="0"/>
              <a:cs typeface="Arial" panose="020B0604020202020204" pitchFamily="34" charset="0"/>
            </a:endParaRPr>
          </a:p>
        </p:txBody>
      </p:sp>
      <p:sp>
        <p:nvSpPr>
          <p:cNvPr id="72" name="Text Placeholder 2">
            <a:extLst>
              <a:ext uri="{FF2B5EF4-FFF2-40B4-BE49-F238E27FC236}">
                <a16:creationId xmlns:a16="http://schemas.microsoft.com/office/drawing/2014/main" id="{758E21C2-3CFF-4D7A-8B2D-1BE19F13E257}"/>
              </a:ext>
            </a:extLst>
          </p:cNvPr>
          <p:cNvSpPr txBox="1">
            <a:spLocks/>
          </p:cNvSpPr>
          <p:nvPr userDrawn="1"/>
        </p:nvSpPr>
        <p:spPr>
          <a:xfrm>
            <a:off x="4854417" y="5205817"/>
            <a:ext cx="2047319" cy="556935"/>
          </a:xfrm>
          <a:prstGeom prst="rect">
            <a:avLst/>
          </a:prstGeom>
          <a:noFill/>
        </p:spPr>
        <p:txBody>
          <a:bodyPr lIns="91440" anchor="ctr"/>
          <a:lstStyle>
            <a:lvl1pPr marL="339725" indent="-285750" algn="l" rtl="0" eaLnBrk="1" fontAlgn="base" hangingPunct="1">
              <a:spcBef>
                <a:spcPts val="800"/>
              </a:spcBef>
              <a:spcAft>
                <a:spcPct val="0"/>
              </a:spcAft>
              <a:buClr>
                <a:srgbClr val="3597BF"/>
              </a:buClr>
              <a:buSzPct val="85000"/>
              <a:buFont typeface="Wingdings" charset="0"/>
              <a:buChar char="n"/>
              <a:defRPr lang="fr-CA" sz="1800" baseline="0" noProof="0" dirty="0" smtClean="0">
                <a:solidFill>
                  <a:schemeClr val="accent1"/>
                </a:solidFill>
                <a:latin typeface="+mn-lt"/>
                <a:ea typeface="+mn-ea"/>
                <a:cs typeface="ＭＳ Ｐゴシック" charset="0"/>
              </a:defRPr>
            </a:lvl1pPr>
            <a:lvl2pPr marL="481013" indent="-195263" algn="l" rtl="0" eaLnBrk="1" fontAlgn="base" hangingPunct="1">
              <a:spcBef>
                <a:spcPts val="200"/>
              </a:spcBef>
              <a:spcAft>
                <a:spcPct val="0"/>
              </a:spcAft>
              <a:buClr>
                <a:srgbClr val="3597BF"/>
              </a:buClr>
              <a:buSzPct val="85000"/>
              <a:buFont typeface="Wingdings" charset="0"/>
              <a:buChar char="n"/>
              <a:defRPr sz="1600">
                <a:solidFill>
                  <a:schemeClr val="accent1"/>
                </a:solidFill>
                <a:latin typeface="+mn-lt"/>
                <a:ea typeface="+mn-ea"/>
              </a:defRPr>
            </a:lvl2pPr>
            <a:lvl3pPr marL="627063" indent="-144463" algn="l" rtl="0" eaLnBrk="1" fontAlgn="base" hangingPunct="1">
              <a:spcBef>
                <a:spcPts val="0"/>
              </a:spcBef>
              <a:spcAft>
                <a:spcPct val="0"/>
              </a:spcAft>
              <a:buClr>
                <a:srgbClr val="3597BF"/>
              </a:buClr>
              <a:buSzPct val="80000"/>
              <a:buFont typeface="Wingdings" charset="0"/>
              <a:buChar char="n"/>
              <a:defRPr sz="1400">
                <a:solidFill>
                  <a:schemeClr val="accent1"/>
                </a:solidFill>
                <a:latin typeface="+mn-lt"/>
                <a:ea typeface="+mn-ea"/>
              </a:defRPr>
            </a:lvl3pPr>
            <a:lvl4pPr marL="863600" indent="-193675" algn="l" rtl="0" eaLnBrk="1" fontAlgn="base" hangingPunct="1">
              <a:spcBef>
                <a:spcPct val="15000"/>
              </a:spcBef>
              <a:spcAft>
                <a:spcPct val="0"/>
              </a:spcAft>
              <a:buClr>
                <a:srgbClr val="3597BF"/>
              </a:buClr>
              <a:buSzPct val="80000"/>
              <a:buFont typeface="Wingdings" charset="0"/>
              <a:buChar char="n"/>
              <a:defRPr sz="1400">
                <a:solidFill>
                  <a:schemeClr val="accent1"/>
                </a:solidFill>
                <a:latin typeface="+mn-lt"/>
                <a:ea typeface="+mn-ea"/>
              </a:defRPr>
            </a:lvl4pPr>
            <a:lvl5pPr marL="2135188" indent="-228600" algn="l" rtl="0" eaLnBrk="1" fontAlgn="base" hangingPunct="1">
              <a:spcBef>
                <a:spcPct val="20000"/>
              </a:spcBef>
              <a:spcAft>
                <a:spcPct val="0"/>
              </a:spcAft>
              <a:buChar char="»"/>
              <a:defRPr sz="2000">
                <a:solidFill>
                  <a:schemeClr val="tx1"/>
                </a:solidFill>
                <a:latin typeface="Times New Roman" charset="0"/>
                <a:ea typeface="+mn-ea"/>
              </a:defRPr>
            </a:lvl5pPr>
            <a:lvl6pPr marL="2592388" indent="-228600" algn="l" rtl="0" eaLnBrk="1" fontAlgn="base" hangingPunct="1">
              <a:spcBef>
                <a:spcPct val="20000"/>
              </a:spcBef>
              <a:spcAft>
                <a:spcPct val="0"/>
              </a:spcAft>
              <a:buChar char="»"/>
              <a:defRPr sz="2000">
                <a:solidFill>
                  <a:schemeClr val="tx1"/>
                </a:solidFill>
                <a:latin typeface="Times New Roman" charset="0"/>
                <a:ea typeface="+mn-ea"/>
              </a:defRPr>
            </a:lvl6pPr>
            <a:lvl7pPr marL="3049588" indent="-228600" algn="l" rtl="0" eaLnBrk="1" fontAlgn="base" hangingPunct="1">
              <a:spcBef>
                <a:spcPct val="20000"/>
              </a:spcBef>
              <a:spcAft>
                <a:spcPct val="0"/>
              </a:spcAft>
              <a:buChar char="»"/>
              <a:defRPr sz="2000">
                <a:solidFill>
                  <a:schemeClr val="tx1"/>
                </a:solidFill>
                <a:latin typeface="Times New Roman" charset="0"/>
                <a:ea typeface="+mn-ea"/>
              </a:defRPr>
            </a:lvl7pPr>
            <a:lvl8pPr marL="3506788" indent="-228600" algn="l" rtl="0" eaLnBrk="1" fontAlgn="base" hangingPunct="1">
              <a:spcBef>
                <a:spcPct val="20000"/>
              </a:spcBef>
              <a:spcAft>
                <a:spcPct val="0"/>
              </a:spcAft>
              <a:buChar char="»"/>
              <a:defRPr sz="2000">
                <a:solidFill>
                  <a:schemeClr val="tx1"/>
                </a:solidFill>
                <a:latin typeface="Times New Roman" charset="0"/>
                <a:ea typeface="+mn-ea"/>
              </a:defRPr>
            </a:lvl8pPr>
            <a:lvl9pPr marL="3963988" indent="-228600" algn="l" rtl="0" eaLnBrk="1" fontAlgn="base" hangingPunct="1">
              <a:spcBef>
                <a:spcPct val="20000"/>
              </a:spcBef>
              <a:spcAft>
                <a:spcPct val="0"/>
              </a:spcAft>
              <a:buChar char="»"/>
              <a:defRPr sz="2000">
                <a:solidFill>
                  <a:schemeClr val="tx1"/>
                </a:solidFill>
                <a:latin typeface="Times New Roman" charset="0"/>
                <a:ea typeface="+mn-ea"/>
              </a:defRPr>
            </a:lvl9pPr>
          </a:lstStyle>
          <a:p>
            <a:pPr marL="53975" indent="0">
              <a:buNone/>
            </a:pPr>
            <a:r>
              <a:rPr lang="en-CA" sz="1200" kern="0" noProof="0" dirty="0">
                <a:solidFill>
                  <a:schemeClr val="tx1"/>
                </a:solidFill>
                <a:latin typeface="Arial" panose="020B0604020202020204" pitchFamily="34" charset="0"/>
                <a:cs typeface="Arial" panose="020B0604020202020204" pitchFamily="34" charset="0"/>
              </a:rPr>
              <a:t>Click on the </a:t>
            </a:r>
            <a:r>
              <a:rPr lang="en-CA" sz="1200" b="1" kern="0" noProof="0" dirty="0">
                <a:solidFill>
                  <a:schemeClr val="tx1"/>
                </a:solidFill>
                <a:latin typeface="Arial" panose="020B0604020202020204" pitchFamily="34" charset="0"/>
                <a:cs typeface="Arial" panose="020B0604020202020204" pitchFamily="34" charset="0"/>
              </a:rPr>
              <a:t>Design</a:t>
            </a:r>
            <a:r>
              <a:rPr lang="en-CA" sz="1200" kern="0" noProof="0" dirty="0">
                <a:solidFill>
                  <a:schemeClr val="tx1"/>
                </a:solidFill>
                <a:latin typeface="Arial" panose="020B0604020202020204" pitchFamily="34" charset="0"/>
                <a:cs typeface="Arial" panose="020B0604020202020204" pitchFamily="34" charset="0"/>
              </a:rPr>
              <a:t> menu tab then on </a:t>
            </a:r>
            <a:r>
              <a:rPr lang="en-CA" sz="1200" b="1" kern="0" noProof="0" dirty="0">
                <a:solidFill>
                  <a:schemeClr val="tx1"/>
                </a:solidFill>
                <a:latin typeface="Arial" panose="020B0604020202020204" pitchFamily="34" charset="0"/>
                <a:cs typeface="Arial" panose="020B0604020202020204" pitchFamily="34" charset="0"/>
              </a:rPr>
              <a:t>Theme</a:t>
            </a:r>
          </a:p>
        </p:txBody>
      </p:sp>
      <p:sp>
        <p:nvSpPr>
          <p:cNvPr id="73" name="Ellipse 72">
            <a:extLst>
              <a:ext uri="{FF2B5EF4-FFF2-40B4-BE49-F238E27FC236}">
                <a16:creationId xmlns:a16="http://schemas.microsoft.com/office/drawing/2014/main" id="{9A274A5B-46E4-40D1-AE99-FD156CF2BCFD}"/>
              </a:ext>
            </a:extLst>
          </p:cNvPr>
          <p:cNvSpPr/>
          <p:nvPr userDrawn="1"/>
        </p:nvSpPr>
        <p:spPr bwMode="auto">
          <a:xfrm>
            <a:off x="4471791" y="5255684"/>
            <a:ext cx="457200" cy="457200"/>
          </a:xfrm>
          <a:prstGeom prst="ellipse">
            <a:avLst/>
          </a:prstGeom>
          <a:solidFill>
            <a:schemeClr val="accent1"/>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CA" sz="1400" b="1" i="0" u="none" strike="noStrike" cap="none" normalizeH="0" baseline="0" noProof="0" dirty="0">
                <a:ln>
                  <a:noFill/>
                </a:ln>
                <a:solidFill>
                  <a:schemeClr val="bg1"/>
                </a:solidFill>
                <a:effectLst/>
                <a:latin typeface="Arial" panose="020B0604020202020204" pitchFamily="34" charset="0"/>
                <a:ea typeface="ＭＳ Ｐゴシック" charset="0"/>
                <a:cs typeface="Arial" panose="020B0604020202020204" pitchFamily="34" charset="0"/>
              </a:rPr>
              <a:t>2</a:t>
            </a:r>
          </a:p>
        </p:txBody>
      </p:sp>
    </p:spTree>
    <p:extLst>
      <p:ext uri="{BB962C8B-B14F-4D97-AF65-F5344CB8AC3E}">
        <p14:creationId xmlns:p14="http://schemas.microsoft.com/office/powerpoint/2010/main" val="4269414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animBg="1"/>
      <p:bldP spid="42" grpId="0" animBg="1"/>
      <p:bldP spid="43" grpId="0" animBg="1"/>
      <p:bldP spid="45" grpId="0" animBg="1"/>
      <p:bldP spid="52" grpId="0" animBg="1"/>
      <p:bldP spid="30" grpId="0"/>
      <p:bldP spid="31" grpId="0"/>
      <p:bldP spid="32" grpId="0" animBg="1"/>
      <p:bldP spid="33" grpId="0" animBg="1"/>
      <p:bldP spid="34" grpId="0"/>
      <p:bldP spid="35" grpId="0"/>
      <p:bldP spid="36" grpId="0" animBg="1"/>
      <p:bldP spid="37" grpId="0" animBg="1"/>
      <p:bldP spid="38" grpId="0" animBg="1"/>
      <p:bldP spid="39" grpId="0"/>
      <p:bldP spid="40" grpId="0"/>
      <p:bldP spid="44" grpId="0" animBg="1"/>
      <p:bldP spid="46" grpId="0" animBg="1"/>
      <p:bldP spid="51" grpId="0"/>
      <p:bldP spid="70" grpId="0" animBg="1"/>
      <p:bldP spid="71" grpId="0"/>
      <p:bldP spid="72" grpId="0"/>
      <p:bldP spid="73"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ave your theme as default">
    <p:spTree>
      <p:nvGrpSpPr>
        <p:cNvPr id="1" name=""/>
        <p:cNvGrpSpPr/>
        <p:nvPr/>
      </p:nvGrpSpPr>
      <p:grpSpPr>
        <a:xfrm>
          <a:off x="0" y="0"/>
          <a:ext cx="0" cy="0"/>
          <a:chOff x="0" y="0"/>
          <a:chExt cx="0" cy="0"/>
        </a:xfrm>
      </p:grpSpPr>
      <p:sp>
        <p:nvSpPr>
          <p:cNvPr id="19" name="Titre 1">
            <a:extLst>
              <a:ext uri="{FF2B5EF4-FFF2-40B4-BE49-F238E27FC236}">
                <a16:creationId xmlns:a16="http://schemas.microsoft.com/office/drawing/2014/main" id="{08A9A412-34F8-4438-8FF1-B16C4D72D27C}"/>
              </a:ext>
            </a:extLst>
          </p:cNvPr>
          <p:cNvSpPr txBox="1">
            <a:spLocks/>
          </p:cNvSpPr>
          <p:nvPr userDrawn="1"/>
        </p:nvSpPr>
        <p:spPr bwMode="auto">
          <a:xfrm>
            <a:off x="395284" y="122400"/>
            <a:ext cx="8366762" cy="869950"/>
          </a:xfrm>
          <a:prstGeom prst="rect">
            <a:avLst/>
          </a:prstGeom>
          <a:noFill/>
          <a:ln w="9525">
            <a:noFill/>
            <a:miter lim="800000"/>
            <a:headEnd/>
            <a:tailEnd/>
          </a:ln>
        </p:spPr>
        <p:txBody>
          <a:bodyPr vert="horz" wrap="square" lIns="0" tIns="34290" rIns="68580" bIns="0" numCol="1" anchor="ctr" anchorCtr="0" compatLnSpc="1">
            <a:prstTxWarp prst="textNoShape">
              <a:avLst/>
            </a:prstTxWarp>
            <a:normAutofit/>
          </a:bodyPr>
          <a:lstStyle>
            <a:lvl1pPr algn="l" defTabSz="457200" rtl="0" eaLnBrk="1" fontAlgn="base" hangingPunct="1">
              <a:lnSpc>
                <a:spcPct val="100000"/>
              </a:lnSpc>
              <a:spcBef>
                <a:spcPct val="0"/>
              </a:spcBef>
              <a:spcAft>
                <a:spcPct val="0"/>
              </a:spcAft>
              <a:defRPr sz="2400" b="1" baseline="0">
                <a:solidFill>
                  <a:srgbClr val="0066A4"/>
                </a:solidFill>
                <a:latin typeface="+mj-lt"/>
                <a:ea typeface="+mj-ea"/>
                <a:cs typeface="+mj-cs"/>
              </a:defRPr>
            </a:lvl1pPr>
            <a:lvl2pPr algn="l" defTabSz="457200" rtl="0" eaLnBrk="1" fontAlgn="base" hangingPunct="1">
              <a:lnSpc>
                <a:spcPct val="80000"/>
              </a:lnSpc>
              <a:spcBef>
                <a:spcPct val="0"/>
              </a:spcBef>
              <a:spcAft>
                <a:spcPct val="0"/>
              </a:spcAft>
              <a:defRPr sz="3600" b="1">
                <a:solidFill>
                  <a:srgbClr val="0066A4"/>
                </a:solidFill>
                <a:latin typeface="Arial" charset="0"/>
              </a:defRPr>
            </a:lvl2pPr>
            <a:lvl3pPr algn="l" defTabSz="457200" rtl="0" eaLnBrk="1" fontAlgn="base" hangingPunct="1">
              <a:lnSpc>
                <a:spcPct val="80000"/>
              </a:lnSpc>
              <a:spcBef>
                <a:spcPct val="0"/>
              </a:spcBef>
              <a:spcAft>
                <a:spcPct val="0"/>
              </a:spcAft>
              <a:defRPr sz="3600" b="1">
                <a:solidFill>
                  <a:srgbClr val="0066A4"/>
                </a:solidFill>
                <a:latin typeface="Arial" charset="0"/>
              </a:defRPr>
            </a:lvl3pPr>
            <a:lvl4pPr algn="l" defTabSz="457200" rtl="0" eaLnBrk="1" fontAlgn="base" hangingPunct="1">
              <a:lnSpc>
                <a:spcPct val="80000"/>
              </a:lnSpc>
              <a:spcBef>
                <a:spcPct val="0"/>
              </a:spcBef>
              <a:spcAft>
                <a:spcPct val="0"/>
              </a:spcAft>
              <a:defRPr sz="3600" b="1">
                <a:solidFill>
                  <a:srgbClr val="0066A4"/>
                </a:solidFill>
                <a:latin typeface="Arial" charset="0"/>
              </a:defRPr>
            </a:lvl4pPr>
            <a:lvl5pPr algn="l" defTabSz="457200" rtl="0" eaLnBrk="1" fontAlgn="base" hangingPunct="1">
              <a:lnSpc>
                <a:spcPct val="80000"/>
              </a:lnSpc>
              <a:spcBef>
                <a:spcPct val="0"/>
              </a:spcBef>
              <a:spcAft>
                <a:spcPct val="0"/>
              </a:spcAft>
              <a:defRPr sz="3600" b="1">
                <a:solidFill>
                  <a:srgbClr val="0066A4"/>
                </a:solidFill>
                <a:latin typeface="Arial" charset="0"/>
              </a:defRPr>
            </a:lvl5pPr>
            <a:lvl6pPr marL="457200" algn="l" defTabSz="457200" rtl="0" eaLnBrk="1" fontAlgn="base" hangingPunct="1">
              <a:spcBef>
                <a:spcPct val="0"/>
              </a:spcBef>
              <a:spcAft>
                <a:spcPct val="0"/>
              </a:spcAft>
              <a:defRPr sz="3600" b="1">
                <a:solidFill>
                  <a:srgbClr val="0066A4"/>
                </a:solidFill>
                <a:latin typeface="Arial" charset="0"/>
              </a:defRPr>
            </a:lvl6pPr>
            <a:lvl7pPr marL="914400" algn="l" defTabSz="457200" rtl="0" eaLnBrk="1" fontAlgn="base" hangingPunct="1">
              <a:spcBef>
                <a:spcPct val="0"/>
              </a:spcBef>
              <a:spcAft>
                <a:spcPct val="0"/>
              </a:spcAft>
              <a:defRPr sz="3600" b="1">
                <a:solidFill>
                  <a:srgbClr val="0066A4"/>
                </a:solidFill>
                <a:latin typeface="Arial" charset="0"/>
              </a:defRPr>
            </a:lvl7pPr>
            <a:lvl8pPr marL="1371600" algn="l" defTabSz="457200" rtl="0" eaLnBrk="1" fontAlgn="base" hangingPunct="1">
              <a:spcBef>
                <a:spcPct val="0"/>
              </a:spcBef>
              <a:spcAft>
                <a:spcPct val="0"/>
              </a:spcAft>
              <a:defRPr sz="3600" b="1">
                <a:solidFill>
                  <a:srgbClr val="0066A4"/>
                </a:solidFill>
                <a:latin typeface="Arial" charset="0"/>
              </a:defRPr>
            </a:lvl8pPr>
            <a:lvl9pPr marL="1828800" algn="l" defTabSz="457200" rtl="0" eaLnBrk="1" fontAlgn="base" hangingPunct="1">
              <a:spcBef>
                <a:spcPct val="0"/>
              </a:spcBef>
              <a:spcAft>
                <a:spcPct val="0"/>
              </a:spcAft>
              <a:defRPr sz="3600" b="1">
                <a:solidFill>
                  <a:srgbClr val="0066A4"/>
                </a:solidFill>
                <a:latin typeface="Arial" charset="0"/>
              </a:defRPr>
            </a:lvl9pPr>
          </a:lstStyle>
          <a:p>
            <a:r>
              <a:rPr lang="en-CA" sz="2400" dirty="0">
                <a:solidFill>
                  <a:schemeClr val="tx2"/>
                </a:solidFill>
              </a:rPr>
              <a:t>Save your THEME AS DEFAULT in Microsoft Office </a:t>
            </a:r>
            <a:br>
              <a:rPr lang="en-CA" sz="2400" dirty="0">
                <a:solidFill>
                  <a:schemeClr val="tx2"/>
                </a:solidFill>
              </a:rPr>
            </a:br>
            <a:r>
              <a:rPr lang="en-CA" sz="2400" dirty="0">
                <a:solidFill>
                  <a:schemeClr val="tx2"/>
                </a:solidFill>
              </a:rPr>
              <a:t>to increase your efficiency</a:t>
            </a:r>
            <a:endParaRPr lang="fr-CA" sz="2400" kern="0" dirty="0">
              <a:solidFill>
                <a:schemeClr val="tx2"/>
              </a:solidFill>
            </a:endParaRPr>
          </a:p>
        </p:txBody>
      </p:sp>
      <p:sp>
        <p:nvSpPr>
          <p:cNvPr id="5" name="Rectangle 4">
            <a:extLst>
              <a:ext uri="{FF2B5EF4-FFF2-40B4-BE49-F238E27FC236}">
                <a16:creationId xmlns:a16="http://schemas.microsoft.com/office/drawing/2014/main" id="{FEF7764D-704A-4719-8FA4-D8D8D08BB6EA}"/>
              </a:ext>
            </a:extLst>
          </p:cNvPr>
          <p:cNvSpPr/>
          <p:nvPr userDrawn="1"/>
        </p:nvSpPr>
        <p:spPr bwMode="auto">
          <a:xfrm>
            <a:off x="1385772" y="1268760"/>
            <a:ext cx="3608544" cy="601496"/>
          </a:xfrm>
          <a:prstGeom prst="rect">
            <a:avLst/>
          </a:prstGeom>
          <a:solidFill>
            <a:schemeClr val="accent1"/>
          </a:solidFill>
          <a:ln>
            <a:noFill/>
          </a:ln>
          <a:effectLst/>
          <a:extLst/>
        </p:spPr>
        <p:txBody>
          <a:bodyPr vert="horz" wrap="square" lIns="144000" tIns="34290" rIns="144000" bIns="34290" numCol="1" rtlCol="0" anchor="ctr" anchorCtr="0" compatLnSpc="1">
            <a:prstTxWarp prst="textNoShape">
              <a:avLst/>
            </a:prstTxWarp>
          </a:bodyPr>
          <a:lstStyle/>
          <a:p>
            <a:pPr algn="l" eaLnBrk="0" fontAlgn="base" hangingPunct="0">
              <a:spcBef>
                <a:spcPct val="50000"/>
              </a:spcBef>
              <a:spcAft>
                <a:spcPct val="0"/>
              </a:spcAft>
            </a:pPr>
            <a:r>
              <a:rPr lang="en-CA" sz="1800" b="1" dirty="0">
                <a:solidFill>
                  <a:schemeClr val="bg1"/>
                </a:solidFill>
                <a:latin typeface="Arial" charset="0"/>
                <a:ea typeface="ＭＳ Ｐゴシック" charset="0"/>
              </a:rPr>
              <a:t>To save as default</a:t>
            </a:r>
          </a:p>
        </p:txBody>
      </p:sp>
      <p:sp>
        <p:nvSpPr>
          <p:cNvPr id="6" name="Rectangle 5">
            <a:extLst>
              <a:ext uri="{FF2B5EF4-FFF2-40B4-BE49-F238E27FC236}">
                <a16:creationId xmlns:a16="http://schemas.microsoft.com/office/drawing/2014/main" id="{EF94912B-0838-48F2-80C1-8D7A84D6A229}"/>
              </a:ext>
            </a:extLst>
          </p:cNvPr>
          <p:cNvSpPr/>
          <p:nvPr userDrawn="1"/>
        </p:nvSpPr>
        <p:spPr bwMode="auto">
          <a:xfrm>
            <a:off x="5133578" y="1268760"/>
            <a:ext cx="3608544" cy="601496"/>
          </a:xfrm>
          <a:prstGeom prst="rect">
            <a:avLst/>
          </a:prstGeom>
          <a:solidFill>
            <a:schemeClr val="accent1"/>
          </a:solidFill>
          <a:ln>
            <a:noFill/>
          </a:ln>
          <a:effectLst/>
          <a:extLst/>
        </p:spPr>
        <p:txBody>
          <a:bodyPr vert="horz" wrap="square" lIns="144000" tIns="34290" rIns="144000" bIns="34290" numCol="1" rtlCol="0" anchor="ctr" anchorCtr="0" compatLnSpc="1">
            <a:prstTxWarp prst="textNoShape">
              <a:avLst/>
            </a:prstTxWarp>
          </a:bodyPr>
          <a:lstStyle/>
          <a:p>
            <a:pPr algn="l" eaLnBrk="0" fontAlgn="base" hangingPunct="0">
              <a:spcBef>
                <a:spcPct val="50000"/>
              </a:spcBef>
              <a:spcAft>
                <a:spcPct val="0"/>
              </a:spcAft>
            </a:pPr>
            <a:r>
              <a:rPr lang="en-CA" sz="1800" b="1">
                <a:solidFill>
                  <a:schemeClr val="bg1"/>
                </a:solidFill>
                <a:latin typeface="Arial" charset="0"/>
                <a:ea typeface="ＭＳ Ｐゴシック" charset="0"/>
              </a:rPr>
              <a:t>To use</a:t>
            </a:r>
          </a:p>
        </p:txBody>
      </p:sp>
      <p:sp>
        <p:nvSpPr>
          <p:cNvPr id="10" name="Espace réservé du texte 14">
            <a:extLst>
              <a:ext uri="{FF2B5EF4-FFF2-40B4-BE49-F238E27FC236}">
                <a16:creationId xmlns:a16="http://schemas.microsoft.com/office/drawing/2014/main" id="{D05B6348-5012-4FA9-81E2-3AA739BB04C0}"/>
              </a:ext>
            </a:extLst>
          </p:cNvPr>
          <p:cNvSpPr txBox="1">
            <a:spLocks/>
          </p:cNvSpPr>
          <p:nvPr userDrawn="1"/>
        </p:nvSpPr>
        <p:spPr>
          <a:xfrm>
            <a:off x="1388209" y="1870256"/>
            <a:ext cx="3609936" cy="1116000"/>
          </a:xfrm>
          <a:prstGeom prst="rect">
            <a:avLst/>
          </a:prstGeom>
          <a:solidFill>
            <a:schemeClr val="accent6"/>
          </a:solidFill>
        </p:spPr>
        <p:txBody>
          <a:bodyPr lIns="67500" tIns="67500" rIns="67500" bIns="67500" anchor="t" anchorCtr="0"/>
          <a:lstStyle>
            <a:lvl1pPr marL="225425" indent="-225425" algn="l" defTabSz="457200" rtl="0" eaLnBrk="1" fontAlgn="base" hangingPunct="1">
              <a:spcBef>
                <a:spcPts val="1200"/>
              </a:spcBef>
              <a:spcAft>
                <a:spcPct val="0"/>
              </a:spcAft>
              <a:buFont typeface="Arial" pitchFamily="34" charset="0"/>
              <a:buChar char="•"/>
              <a:defRPr sz="1600">
                <a:solidFill>
                  <a:schemeClr val="tx1"/>
                </a:solidFill>
                <a:latin typeface="+mn-lt"/>
                <a:ea typeface="+mn-ea"/>
                <a:cs typeface="+mn-cs"/>
              </a:defRPr>
            </a:lvl1pPr>
            <a:lvl2pPr marL="457200" indent="-182880" algn="l" defTabSz="457200" rtl="0" eaLnBrk="1" fontAlgn="base" hangingPunct="1">
              <a:spcBef>
                <a:spcPts val="400"/>
              </a:spcBef>
              <a:spcAft>
                <a:spcPct val="0"/>
              </a:spcAft>
              <a:buFont typeface="Arial" pitchFamily="34" charset="0"/>
              <a:buChar char="•"/>
              <a:defRPr sz="1400">
                <a:solidFill>
                  <a:schemeClr val="tx1"/>
                </a:solidFill>
                <a:latin typeface="+mn-lt"/>
              </a:defRPr>
            </a:lvl2pPr>
            <a:lvl3pPr marL="640080" indent="-137160" algn="l" defTabSz="457200" rtl="0" eaLnBrk="1" fontAlgn="base" hangingPunct="1">
              <a:spcBef>
                <a:spcPts val="0"/>
              </a:spcBef>
              <a:spcAft>
                <a:spcPct val="0"/>
              </a:spcAft>
              <a:buFont typeface="Arial" pitchFamily="34" charset="0"/>
              <a:buChar char="•"/>
              <a:defRPr sz="1200">
                <a:solidFill>
                  <a:schemeClr val="tx1"/>
                </a:solidFill>
                <a:latin typeface="+mn-lt"/>
              </a:defRPr>
            </a:lvl3pPr>
            <a:lvl4pPr marL="1433513" indent="-355600" algn="l" defTabSz="457200" rtl="0" eaLnBrk="1" fontAlgn="base" hangingPunct="1">
              <a:spcBef>
                <a:spcPct val="20000"/>
              </a:spcBef>
              <a:spcAft>
                <a:spcPct val="0"/>
              </a:spcAft>
              <a:buFont typeface="Arial" pitchFamily="34" charset="0"/>
              <a:buChar char="•"/>
              <a:defRPr>
                <a:solidFill>
                  <a:schemeClr val="tx1"/>
                </a:solidFill>
                <a:latin typeface="+mn-lt"/>
              </a:defRPr>
            </a:lvl4pPr>
            <a:lvl5pPr marL="1787525" indent="-354013" algn="l" defTabSz="457200" rtl="0" eaLnBrk="1" fontAlgn="base" hangingPunct="1">
              <a:spcBef>
                <a:spcPct val="20000"/>
              </a:spcBef>
              <a:spcAft>
                <a:spcPct val="0"/>
              </a:spcAft>
              <a:buSzPct val="80000"/>
              <a:buFont typeface="Arial" pitchFamily="34" charset="0"/>
              <a:buChar char="•"/>
              <a:defRPr>
                <a:solidFill>
                  <a:schemeClr val="tx1"/>
                </a:solidFill>
                <a:latin typeface="+mn-lt"/>
              </a:defRPr>
            </a:lvl5pPr>
            <a:lvl6pPr marL="2514600" indent="-228600" algn="l" defTabSz="457200" rtl="0" eaLnBrk="1" fontAlgn="base" hangingPunct="1">
              <a:spcBef>
                <a:spcPct val="20000"/>
              </a:spcBef>
              <a:spcAft>
                <a:spcPct val="0"/>
              </a:spcAft>
              <a:buFont typeface="Arial" charset="0"/>
              <a:buChar char="»"/>
              <a:defRPr sz="2000">
                <a:solidFill>
                  <a:schemeClr val="tx1"/>
                </a:solidFill>
                <a:latin typeface="+mn-lt"/>
              </a:defRPr>
            </a:lvl6pPr>
            <a:lvl7pPr marL="2971800" indent="-228600" algn="l" defTabSz="457200" rtl="0" eaLnBrk="1" fontAlgn="base" hangingPunct="1">
              <a:spcBef>
                <a:spcPct val="20000"/>
              </a:spcBef>
              <a:spcAft>
                <a:spcPct val="0"/>
              </a:spcAft>
              <a:buFont typeface="Arial" charset="0"/>
              <a:buChar char="»"/>
              <a:defRPr sz="2000">
                <a:solidFill>
                  <a:schemeClr val="tx1"/>
                </a:solidFill>
                <a:latin typeface="+mn-lt"/>
              </a:defRPr>
            </a:lvl7pPr>
            <a:lvl8pPr marL="3429000" indent="-228600" algn="l" defTabSz="457200" rtl="0" eaLnBrk="1" fontAlgn="base" hangingPunct="1">
              <a:spcBef>
                <a:spcPct val="20000"/>
              </a:spcBef>
              <a:spcAft>
                <a:spcPct val="0"/>
              </a:spcAft>
              <a:buFont typeface="Arial" charset="0"/>
              <a:buChar char="»"/>
              <a:defRPr sz="2000">
                <a:solidFill>
                  <a:schemeClr val="tx1"/>
                </a:solidFill>
                <a:latin typeface="+mn-lt"/>
              </a:defRPr>
            </a:lvl8pPr>
            <a:lvl9pPr marL="3886200" indent="-228600" algn="l" defTabSz="457200" rtl="0" eaLnBrk="1" fontAlgn="base" hangingPunct="1">
              <a:spcBef>
                <a:spcPct val="20000"/>
              </a:spcBef>
              <a:spcAft>
                <a:spcPct val="0"/>
              </a:spcAft>
              <a:buFont typeface="Arial" charset="0"/>
              <a:buChar char="»"/>
              <a:defRPr sz="2000">
                <a:solidFill>
                  <a:schemeClr val="tx1"/>
                </a:solidFill>
                <a:latin typeface="+mn-lt"/>
              </a:defRPr>
            </a:lvl9pPr>
          </a:lstStyle>
          <a:p>
            <a:pPr marL="198835" indent="-198835">
              <a:spcBef>
                <a:spcPts val="450"/>
              </a:spcBef>
              <a:buSzPct val="110000"/>
              <a:buFont typeface="+mj-lt"/>
              <a:buAutoNum type="arabicPeriod"/>
            </a:pPr>
            <a:r>
              <a:rPr lang="en-US" sz="1200" kern="0" dirty="0"/>
              <a:t>In the </a:t>
            </a:r>
            <a:r>
              <a:rPr lang="en-US" sz="1200" b="1" kern="0" dirty="0"/>
              <a:t>Design</a:t>
            </a:r>
            <a:r>
              <a:rPr lang="en-US" sz="1200" kern="0" dirty="0"/>
              <a:t> menu, select your theme in the top left corner, then right-click on it</a:t>
            </a:r>
          </a:p>
          <a:p>
            <a:pPr marL="198835" indent="-198835">
              <a:spcBef>
                <a:spcPts val="450"/>
              </a:spcBef>
              <a:buSzPct val="110000"/>
              <a:buFont typeface="+mj-lt"/>
              <a:buAutoNum type="arabicPeriod"/>
            </a:pPr>
            <a:r>
              <a:rPr lang="en-US" sz="1200" kern="0" dirty="0"/>
              <a:t>Choose </a:t>
            </a:r>
            <a:r>
              <a:rPr lang="en-US" sz="1200" b="1" kern="0" dirty="0"/>
              <a:t>Set as Default Theme</a:t>
            </a:r>
            <a:endParaRPr lang="fr-CA" sz="1200" b="1" kern="0" dirty="0"/>
          </a:p>
        </p:txBody>
      </p:sp>
      <p:sp>
        <p:nvSpPr>
          <p:cNvPr id="11" name="Espace réservé du texte 62">
            <a:extLst>
              <a:ext uri="{FF2B5EF4-FFF2-40B4-BE49-F238E27FC236}">
                <a16:creationId xmlns:a16="http://schemas.microsoft.com/office/drawing/2014/main" id="{5BBE6E6E-A70F-49F3-8D0F-528C30CA2C38}"/>
              </a:ext>
            </a:extLst>
          </p:cNvPr>
          <p:cNvSpPr txBox="1">
            <a:spLocks/>
          </p:cNvSpPr>
          <p:nvPr userDrawn="1"/>
        </p:nvSpPr>
        <p:spPr>
          <a:xfrm>
            <a:off x="1385646" y="3187567"/>
            <a:ext cx="3609936" cy="1557533"/>
          </a:xfrm>
          <a:prstGeom prst="rect">
            <a:avLst/>
          </a:prstGeom>
          <a:solidFill>
            <a:schemeClr val="accent6"/>
          </a:solidFill>
        </p:spPr>
        <p:txBody>
          <a:bodyPr lIns="67500" tIns="67500" rIns="67500" bIns="67500" anchor="t" anchorCtr="0"/>
          <a:lstStyle>
            <a:lvl1pPr marL="225425" indent="-225425" algn="l" defTabSz="457200" rtl="0" eaLnBrk="1" fontAlgn="base" hangingPunct="1">
              <a:spcBef>
                <a:spcPts val="1200"/>
              </a:spcBef>
              <a:spcAft>
                <a:spcPct val="0"/>
              </a:spcAft>
              <a:buFont typeface="Arial" pitchFamily="34" charset="0"/>
              <a:buChar char="•"/>
              <a:defRPr sz="1600">
                <a:solidFill>
                  <a:schemeClr val="tx1"/>
                </a:solidFill>
                <a:latin typeface="+mn-lt"/>
                <a:ea typeface="+mn-ea"/>
                <a:cs typeface="+mn-cs"/>
              </a:defRPr>
            </a:lvl1pPr>
            <a:lvl2pPr marL="457200" indent="-182880" algn="l" defTabSz="457200" rtl="0" eaLnBrk="1" fontAlgn="base" hangingPunct="1">
              <a:spcBef>
                <a:spcPts val="400"/>
              </a:spcBef>
              <a:spcAft>
                <a:spcPct val="0"/>
              </a:spcAft>
              <a:buFont typeface="Arial" pitchFamily="34" charset="0"/>
              <a:buChar char="•"/>
              <a:defRPr sz="1400">
                <a:solidFill>
                  <a:schemeClr val="tx1"/>
                </a:solidFill>
                <a:latin typeface="+mn-lt"/>
              </a:defRPr>
            </a:lvl2pPr>
            <a:lvl3pPr marL="640080" indent="-137160" algn="l" defTabSz="457200" rtl="0" eaLnBrk="1" fontAlgn="base" hangingPunct="1">
              <a:spcBef>
                <a:spcPts val="0"/>
              </a:spcBef>
              <a:spcAft>
                <a:spcPct val="0"/>
              </a:spcAft>
              <a:buFont typeface="Arial" pitchFamily="34" charset="0"/>
              <a:buChar char="•"/>
              <a:defRPr sz="1200">
                <a:solidFill>
                  <a:schemeClr val="tx1"/>
                </a:solidFill>
                <a:latin typeface="+mn-lt"/>
              </a:defRPr>
            </a:lvl3pPr>
            <a:lvl4pPr marL="1433513" indent="-355600" algn="l" defTabSz="457200" rtl="0" eaLnBrk="1" fontAlgn="base" hangingPunct="1">
              <a:spcBef>
                <a:spcPct val="20000"/>
              </a:spcBef>
              <a:spcAft>
                <a:spcPct val="0"/>
              </a:spcAft>
              <a:buFont typeface="Arial" pitchFamily="34" charset="0"/>
              <a:buChar char="•"/>
              <a:defRPr>
                <a:solidFill>
                  <a:schemeClr val="tx1"/>
                </a:solidFill>
                <a:latin typeface="+mn-lt"/>
              </a:defRPr>
            </a:lvl4pPr>
            <a:lvl5pPr marL="1787525" indent="-354013" algn="l" defTabSz="457200" rtl="0" eaLnBrk="1" fontAlgn="base" hangingPunct="1">
              <a:spcBef>
                <a:spcPct val="20000"/>
              </a:spcBef>
              <a:spcAft>
                <a:spcPct val="0"/>
              </a:spcAft>
              <a:buSzPct val="80000"/>
              <a:buFont typeface="Arial" pitchFamily="34" charset="0"/>
              <a:buChar char="•"/>
              <a:defRPr>
                <a:solidFill>
                  <a:schemeClr val="tx1"/>
                </a:solidFill>
                <a:latin typeface="+mn-lt"/>
              </a:defRPr>
            </a:lvl5pPr>
            <a:lvl6pPr marL="2514600" indent="-228600" algn="l" defTabSz="457200" rtl="0" eaLnBrk="1" fontAlgn="base" hangingPunct="1">
              <a:spcBef>
                <a:spcPct val="20000"/>
              </a:spcBef>
              <a:spcAft>
                <a:spcPct val="0"/>
              </a:spcAft>
              <a:buFont typeface="Arial" charset="0"/>
              <a:buChar char="»"/>
              <a:defRPr sz="2000">
                <a:solidFill>
                  <a:schemeClr val="tx1"/>
                </a:solidFill>
                <a:latin typeface="+mn-lt"/>
              </a:defRPr>
            </a:lvl6pPr>
            <a:lvl7pPr marL="2971800" indent="-228600" algn="l" defTabSz="457200" rtl="0" eaLnBrk="1" fontAlgn="base" hangingPunct="1">
              <a:spcBef>
                <a:spcPct val="20000"/>
              </a:spcBef>
              <a:spcAft>
                <a:spcPct val="0"/>
              </a:spcAft>
              <a:buFont typeface="Arial" charset="0"/>
              <a:buChar char="»"/>
              <a:defRPr sz="2000">
                <a:solidFill>
                  <a:schemeClr val="tx1"/>
                </a:solidFill>
                <a:latin typeface="+mn-lt"/>
              </a:defRPr>
            </a:lvl7pPr>
            <a:lvl8pPr marL="3429000" indent="-228600" algn="l" defTabSz="457200" rtl="0" eaLnBrk="1" fontAlgn="base" hangingPunct="1">
              <a:spcBef>
                <a:spcPct val="20000"/>
              </a:spcBef>
              <a:spcAft>
                <a:spcPct val="0"/>
              </a:spcAft>
              <a:buFont typeface="Arial" charset="0"/>
              <a:buChar char="»"/>
              <a:defRPr sz="2000">
                <a:solidFill>
                  <a:schemeClr val="tx1"/>
                </a:solidFill>
                <a:latin typeface="+mn-lt"/>
              </a:defRPr>
            </a:lvl8pPr>
            <a:lvl9pPr marL="3886200" indent="-228600" algn="l" defTabSz="457200" rtl="0" eaLnBrk="1" fontAlgn="base" hangingPunct="1">
              <a:spcBef>
                <a:spcPct val="20000"/>
              </a:spcBef>
              <a:spcAft>
                <a:spcPct val="0"/>
              </a:spcAft>
              <a:buFont typeface="Arial" charset="0"/>
              <a:buChar char="»"/>
              <a:defRPr sz="2000">
                <a:solidFill>
                  <a:schemeClr val="tx1"/>
                </a:solidFill>
                <a:latin typeface="+mn-lt"/>
              </a:defRPr>
            </a:lvl9pPr>
          </a:lstStyle>
          <a:p>
            <a:pPr marL="198835" indent="-198835">
              <a:spcBef>
                <a:spcPts val="450"/>
              </a:spcBef>
              <a:buSzPct val="110000"/>
              <a:buFont typeface="+mj-lt"/>
              <a:buAutoNum type="arabicPeriod"/>
            </a:pPr>
            <a:r>
              <a:rPr lang="en-CA" sz="1200" kern="0" dirty="0"/>
              <a:t>In a blank Excel workbook, under the</a:t>
            </a:r>
            <a:r>
              <a:rPr lang="en-CA" sz="1200" b="1" kern="0" dirty="0"/>
              <a:t> Page Layout </a:t>
            </a:r>
            <a:r>
              <a:rPr lang="en-CA" sz="1200" kern="0" dirty="0"/>
              <a:t>menu, apply your custom theme</a:t>
            </a:r>
          </a:p>
          <a:p>
            <a:pPr marL="198835" indent="-198835">
              <a:spcBef>
                <a:spcPts val="450"/>
              </a:spcBef>
              <a:buSzPct val="110000"/>
              <a:buFont typeface="+mj-lt"/>
              <a:buAutoNum type="arabicPeriod"/>
            </a:pPr>
            <a:r>
              <a:rPr lang="en-CA" sz="1200" kern="0" dirty="0"/>
              <a:t>Using the </a:t>
            </a:r>
            <a:r>
              <a:rPr lang="en-CA" sz="1200" b="1" kern="0" dirty="0"/>
              <a:t>File Save as </a:t>
            </a:r>
            <a:r>
              <a:rPr lang="en-CA" sz="1200" kern="0" dirty="0"/>
              <a:t>menu, save that blank file on your computer as an </a:t>
            </a:r>
            <a:r>
              <a:rPr lang="en-CA" sz="1200" b="1" kern="0" dirty="0"/>
              <a:t>Excel template</a:t>
            </a:r>
            <a:r>
              <a:rPr lang="en-CA" sz="1200" kern="0" dirty="0"/>
              <a:t> by </a:t>
            </a:r>
            <a:r>
              <a:rPr lang="en-CA" sz="1200" b="1" kern="0" dirty="0"/>
              <a:t>selecting the XLTX file extension</a:t>
            </a:r>
            <a:r>
              <a:rPr lang="en-CA" sz="1200" kern="0" dirty="0"/>
              <a:t> and a meaningful name</a:t>
            </a:r>
          </a:p>
          <a:p>
            <a:pPr marL="198835" indent="-198835">
              <a:spcBef>
                <a:spcPts val="450"/>
              </a:spcBef>
              <a:buSzPct val="110000"/>
              <a:buFont typeface="+mj-lt"/>
              <a:buAutoNum type="arabicPeriod"/>
            </a:pPr>
            <a:r>
              <a:rPr lang="en-CA" sz="1200" kern="0" dirty="0"/>
              <a:t>Close Excel</a:t>
            </a:r>
          </a:p>
        </p:txBody>
      </p:sp>
      <p:sp>
        <p:nvSpPr>
          <p:cNvPr id="12" name="Espace réservé du texte 1023">
            <a:extLst>
              <a:ext uri="{FF2B5EF4-FFF2-40B4-BE49-F238E27FC236}">
                <a16:creationId xmlns:a16="http://schemas.microsoft.com/office/drawing/2014/main" id="{232A474C-F835-47D2-91CF-4FE904FD6A12}"/>
              </a:ext>
            </a:extLst>
          </p:cNvPr>
          <p:cNvSpPr txBox="1">
            <a:spLocks/>
          </p:cNvSpPr>
          <p:nvPr userDrawn="1"/>
        </p:nvSpPr>
        <p:spPr>
          <a:xfrm>
            <a:off x="1388209" y="4941600"/>
            <a:ext cx="3609936" cy="1044000"/>
          </a:xfrm>
          <a:prstGeom prst="rect">
            <a:avLst/>
          </a:prstGeom>
          <a:solidFill>
            <a:schemeClr val="accent6"/>
          </a:solidFill>
        </p:spPr>
        <p:txBody>
          <a:bodyPr lIns="67500" tIns="67500" rIns="67500" bIns="67500" anchor="t" anchorCtr="0"/>
          <a:lstStyle>
            <a:lvl1pPr marL="225425" indent="-225425" algn="l" defTabSz="457200" rtl="0" eaLnBrk="1" fontAlgn="base" hangingPunct="1">
              <a:spcBef>
                <a:spcPts val="1200"/>
              </a:spcBef>
              <a:spcAft>
                <a:spcPct val="0"/>
              </a:spcAft>
              <a:buFont typeface="Arial" pitchFamily="34" charset="0"/>
              <a:buChar char="•"/>
              <a:defRPr sz="1600">
                <a:solidFill>
                  <a:schemeClr val="tx1"/>
                </a:solidFill>
                <a:latin typeface="+mn-lt"/>
                <a:ea typeface="+mn-ea"/>
                <a:cs typeface="+mn-cs"/>
              </a:defRPr>
            </a:lvl1pPr>
            <a:lvl2pPr marL="457200" indent="-182880" algn="l" defTabSz="457200" rtl="0" eaLnBrk="1" fontAlgn="base" hangingPunct="1">
              <a:spcBef>
                <a:spcPts val="400"/>
              </a:spcBef>
              <a:spcAft>
                <a:spcPct val="0"/>
              </a:spcAft>
              <a:buFont typeface="Arial" pitchFamily="34" charset="0"/>
              <a:buChar char="•"/>
              <a:defRPr sz="1400">
                <a:solidFill>
                  <a:schemeClr val="tx1"/>
                </a:solidFill>
                <a:latin typeface="+mn-lt"/>
              </a:defRPr>
            </a:lvl2pPr>
            <a:lvl3pPr marL="640080" indent="-137160" algn="l" defTabSz="457200" rtl="0" eaLnBrk="1" fontAlgn="base" hangingPunct="1">
              <a:spcBef>
                <a:spcPts val="0"/>
              </a:spcBef>
              <a:spcAft>
                <a:spcPct val="0"/>
              </a:spcAft>
              <a:buFont typeface="Arial" pitchFamily="34" charset="0"/>
              <a:buChar char="•"/>
              <a:defRPr sz="1200">
                <a:solidFill>
                  <a:schemeClr val="tx1"/>
                </a:solidFill>
                <a:latin typeface="+mn-lt"/>
              </a:defRPr>
            </a:lvl3pPr>
            <a:lvl4pPr marL="1433513" indent="-355600" algn="l" defTabSz="457200" rtl="0" eaLnBrk="1" fontAlgn="base" hangingPunct="1">
              <a:spcBef>
                <a:spcPct val="20000"/>
              </a:spcBef>
              <a:spcAft>
                <a:spcPct val="0"/>
              </a:spcAft>
              <a:buFont typeface="Arial" pitchFamily="34" charset="0"/>
              <a:buChar char="•"/>
              <a:defRPr>
                <a:solidFill>
                  <a:schemeClr val="tx1"/>
                </a:solidFill>
                <a:latin typeface="+mn-lt"/>
              </a:defRPr>
            </a:lvl4pPr>
            <a:lvl5pPr marL="1787525" indent="-354013" algn="l" defTabSz="457200" rtl="0" eaLnBrk="1" fontAlgn="base" hangingPunct="1">
              <a:spcBef>
                <a:spcPct val="20000"/>
              </a:spcBef>
              <a:spcAft>
                <a:spcPct val="0"/>
              </a:spcAft>
              <a:buSzPct val="80000"/>
              <a:buFont typeface="Arial" pitchFamily="34" charset="0"/>
              <a:buChar char="•"/>
              <a:defRPr>
                <a:solidFill>
                  <a:schemeClr val="tx1"/>
                </a:solidFill>
                <a:latin typeface="+mn-lt"/>
              </a:defRPr>
            </a:lvl5pPr>
            <a:lvl6pPr marL="2514600" indent="-228600" algn="l" defTabSz="457200" rtl="0" eaLnBrk="1" fontAlgn="base" hangingPunct="1">
              <a:spcBef>
                <a:spcPct val="20000"/>
              </a:spcBef>
              <a:spcAft>
                <a:spcPct val="0"/>
              </a:spcAft>
              <a:buFont typeface="Arial" charset="0"/>
              <a:buChar char="»"/>
              <a:defRPr sz="2000">
                <a:solidFill>
                  <a:schemeClr val="tx1"/>
                </a:solidFill>
                <a:latin typeface="+mn-lt"/>
              </a:defRPr>
            </a:lvl6pPr>
            <a:lvl7pPr marL="2971800" indent="-228600" algn="l" defTabSz="457200" rtl="0" eaLnBrk="1" fontAlgn="base" hangingPunct="1">
              <a:spcBef>
                <a:spcPct val="20000"/>
              </a:spcBef>
              <a:spcAft>
                <a:spcPct val="0"/>
              </a:spcAft>
              <a:buFont typeface="Arial" charset="0"/>
              <a:buChar char="»"/>
              <a:defRPr sz="2000">
                <a:solidFill>
                  <a:schemeClr val="tx1"/>
                </a:solidFill>
                <a:latin typeface="+mn-lt"/>
              </a:defRPr>
            </a:lvl7pPr>
            <a:lvl8pPr marL="3429000" indent="-228600" algn="l" defTabSz="457200" rtl="0" eaLnBrk="1" fontAlgn="base" hangingPunct="1">
              <a:spcBef>
                <a:spcPct val="20000"/>
              </a:spcBef>
              <a:spcAft>
                <a:spcPct val="0"/>
              </a:spcAft>
              <a:buFont typeface="Arial" charset="0"/>
              <a:buChar char="»"/>
              <a:defRPr sz="2000">
                <a:solidFill>
                  <a:schemeClr val="tx1"/>
                </a:solidFill>
                <a:latin typeface="+mn-lt"/>
              </a:defRPr>
            </a:lvl8pPr>
            <a:lvl9pPr marL="3886200" indent="-228600" algn="l" defTabSz="457200" rtl="0" eaLnBrk="1" fontAlgn="base" hangingPunct="1">
              <a:spcBef>
                <a:spcPct val="20000"/>
              </a:spcBef>
              <a:spcAft>
                <a:spcPct val="0"/>
              </a:spcAft>
              <a:buFont typeface="Arial" charset="0"/>
              <a:buChar char="»"/>
              <a:defRPr sz="2000">
                <a:solidFill>
                  <a:schemeClr val="tx1"/>
                </a:solidFill>
                <a:latin typeface="+mn-lt"/>
              </a:defRPr>
            </a:lvl9pPr>
          </a:lstStyle>
          <a:p>
            <a:pPr marL="198835" indent="-198835">
              <a:spcBef>
                <a:spcPts val="450"/>
              </a:spcBef>
              <a:buSzPct val="110000"/>
              <a:buFont typeface="+mj-lt"/>
              <a:buAutoNum type="arabicPeriod"/>
            </a:pPr>
            <a:r>
              <a:rPr lang="en-CA" sz="1200" kern="0"/>
              <a:t>Choose you theme in the </a:t>
            </a:r>
            <a:r>
              <a:rPr lang="en-CA" sz="1200" b="1" kern="0"/>
              <a:t>Design</a:t>
            </a:r>
            <a:r>
              <a:rPr lang="en-CA" sz="1200" kern="0"/>
              <a:t> menu</a:t>
            </a:r>
          </a:p>
          <a:p>
            <a:pPr marL="198835" indent="-198835">
              <a:spcBef>
                <a:spcPts val="450"/>
              </a:spcBef>
              <a:buSzPct val="110000"/>
              <a:buFont typeface="+mj-lt"/>
              <a:buAutoNum type="arabicPeriod"/>
            </a:pPr>
            <a:r>
              <a:rPr lang="en-CA" sz="1200" kern="0"/>
              <a:t>Still on the </a:t>
            </a:r>
            <a:r>
              <a:rPr lang="en-CA" sz="1200" b="1" kern="0"/>
              <a:t>Design</a:t>
            </a:r>
            <a:r>
              <a:rPr lang="en-CA" sz="1200" kern="0"/>
              <a:t> menu, click </a:t>
            </a:r>
            <a:r>
              <a:rPr lang="en-CA" sz="1200" b="1" kern="0"/>
              <a:t>Set as Default </a:t>
            </a:r>
            <a:r>
              <a:rPr lang="en-CA" sz="1200" kern="0"/>
              <a:t>in the top right of your screen</a:t>
            </a:r>
            <a:endParaRPr lang="en-CA" sz="1200" kern="0" dirty="0"/>
          </a:p>
        </p:txBody>
      </p:sp>
      <p:sp>
        <p:nvSpPr>
          <p:cNvPr id="13" name="Espace réservé du texte 1024">
            <a:extLst>
              <a:ext uri="{FF2B5EF4-FFF2-40B4-BE49-F238E27FC236}">
                <a16:creationId xmlns:a16="http://schemas.microsoft.com/office/drawing/2014/main" id="{FFA53CE0-ED1B-4F0D-9D5E-B523EA558773}"/>
              </a:ext>
            </a:extLst>
          </p:cNvPr>
          <p:cNvSpPr txBox="1">
            <a:spLocks/>
          </p:cNvSpPr>
          <p:nvPr userDrawn="1"/>
        </p:nvSpPr>
        <p:spPr>
          <a:xfrm>
            <a:off x="5133452" y="1869824"/>
            <a:ext cx="3609936" cy="1116000"/>
          </a:xfrm>
          <a:prstGeom prst="rect">
            <a:avLst/>
          </a:prstGeom>
          <a:solidFill>
            <a:schemeClr val="accent6"/>
          </a:solidFill>
        </p:spPr>
        <p:txBody>
          <a:bodyPr lIns="67500" tIns="67500" rIns="67500" bIns="67500" anchor="t" anchorCtr="0"/>
          <a:lstStyle>
            <a:lvl1pPr marL="225425" indent="-225425" algn="l" defTabSz="457200" rtl="0" eaLnBrk="1" fontAlgn="base" hangingPunct="1">
              <a:spcBef>
                <a:spcPts val="1200"/>
              </a:spcBef>
              <a:spcAft>
                <a:spcPct val="0"/>
              </a:spcAft>
              <a:buFont typeface="Arial" pitchFamily="34" charset="0"/>
              <a:buChar char="•"/>
              <a:defRPr sz="1600">
                <a:solidFill>
                  <a:schemeClr val="tx1"/>
                </a:solidFill>
                <a:latin typeface="+mn-lt"/>
                <a:ea typeface="+mn-ea"/>
                <a:cs typeface="+mn-cs"/>
              </a:defRPr>
            </a:lvl1pPr>
            <a:lvl2pPr marL="457200" indent="-182880" algn="l" defTabSz="457200" rtl="0" eaLnBrk="1" fontAlgn="base" hangingPunct="1">
              <a:spcBef>
                <a:spcPts val="400"/>
              </a:spcBef>
              <a:spcAft>
                <a:spcPct val="0"/>
              </a:spcAft>
              <a:buFont typeface="Arial" pitchFamily="34" charset="0"/>
              <a:buChar char="•"/>
              <a:defRPr sz="1400">
                <a:solidFill>
                  <a:schemeClr val="tx1"/>
                </a:solidFill>
                <a:latin typeface="+mn-lt"/>
              </a:defRPr>
            </a:lvl2pPr>
            <a:lvl3pPr marL="640080" indent="-137160" algn="l" defTabSz="457200" rtl="0" eaLnBrk="1" fontAlgn="base" hangingPunct="1">
              <a:spcBef>
                <a:spcPts val="0"/>
              </a:spcBef>
              <a:spcAft>
                <a:spcPct val="0"/>
              </a:spcAft>
              <a:buFont typeface="Arial" pitchFamily="34" charset="0"/>
              <a:buChar char="•"/>
              <a:defRPr sz="1200">
                <a:solidFill>
                  <a:schemeClr val="tx1"/>
                </a:solidFill>
                <a:latin typeface="+mn-lt"/>
              </a:defRPr>
            </a:lvl3pPr>
            <a:lvl4pPr marL="1433513" indent="-355600" algn="l" defTabSz="457200" rtl="0" eaLnBrk="1" fontAlgn="base" hangingPunct="1">
              <a:spcBef>
                <a:spcPct val="20000"/>
              </a:spcBef>
              <a:spcAft>
                <a:spcPct val="0"/>
              </a:spcAft>
              <a:buFont typeface="Arial" pitchFamily="34" charset="0"/>
              <a:buChar char="•"/>
              <a:defRPr>
                <a:solidFill>
                  <a:schemeClr val="tx1"/>
                </a:solidFill>
                <a:latin typeface="+mn-lt"/>
              </a:defRPr>
            </a:lvl4pPr>
            <a:lvl5pPr marL="1787525" indent="-354013" algn="l" defTabSz="457200" rtl="0" eaLnBrk="1" fontAlgn="base" hangingPunct="1">
              <a:spcBef>
                <a:spcPct val="20000"/>
              </a:spcBef>
              <a:spcAft>
                <a:spcPct val="0"/>
              </a:spcAft>
              <a:buSzPct val="80000"/>
              <a:buFont typeface="Arial" pitchFamily="34" charset="0"/>
              <a:buChar char="•"/>
              <a:defRPr>
                <a:solidFill>
                  <a:schemeClr val="tx1"/>
                </a:solidFill>
                <a:latin typeface="+mn-lt"/>
              </a:defRPr>
            </a:lvl5pPr>
            <a:lvl6pPr marL="2514600" indent="-228600" algn="l" defTabSz="457200" rtl="0" eaLnBrk="1" fontAlgn="base" hangingPunct="1">
              <a:spcBef>
                <a:spcPct val="20000"/>
              </a:spcBef>
              <a:spcAft>
                <a:spcPct val="0"/>
              </a:spcAft>
              <a:buFont typeface="Arial" charset="0"/>
              <a:buChar char="»"/>
              <a:defRPr sz="2000">
                <a:solidFill>
                  <a:schemeClr val="tx1"/>
                </a:solidFill>
                <a:latin typeface="+mn-lt"/>
              </a:defRPr>
            </a:lvl6pPr>
            <a:lvl7pPr marL="2971800" indent="-228600" algn="l" defTabSz="457200" rtl="0" eaLnBrk="1" fontAlgn="base" hangingPunct="1">
              <a:spcBef>
                <a:spcPct val="20000"/>
              </a:spcBef>
              <a:spcAft>
                <a:spcPct val="0"/>
              </a:spcAft>
              <a:buFont typeface="Arial" charset="0"/>
              <a:buChar char="»"/>
              <a:defRPr sz="2000">
                <a:solidFill>
                  <a:schemeClr val="tx1"/>
                </a:solidFill>
                <a:latin typeface="+mn-lt"/>
              </a:defRPr>
            </a:lvl7pPr>
            <a:lvl8pPr marL="3429000" indent="-228600" algn="l" defTabSz="457200" rtl="0" eaLnBrk="1" fontAlgn="base" hangingPunct="1">
              <a:spcBef>
                <a:spcPct val="20000"/>
              </a:spcBef>
              <a:spcAft>
                <a:spcPct val="0"/>
              </a:spcAft>
              <a:buFont typeface="Arial" charset="0"/>
              <a:buChar char="»"/>
              <a:defRPr sz="2000">
                <a:solidFill>
                  <a:schemeClr val="tx1"/>
                </a:solidFill>
                <a:latin typeface="+mn-lt"/>
              </a:defRPr>
            </a:lvl8pPr>
            <a:lvl9pPr marL="3886200" indent="-228600" algn="l" defTabSz="457200" rtl="0" eaLnBrk="1" fontAlgn="base" hangingPunct="1">
              <a:spcBef>
                <a:spcPct val="20000"/>
              </a:spcBef>
              <a:spcAft>
                <a:spcPct val="0"/>
              </a:spcAft>
              <a:buFont typeface="Arial" charset="0"/>
              <a:buChar char="»"/>
              <a:defRPr sz="2000">
                <a:solidFill>
                  <a:schemeClr val="tx1"/>
                </a:solidFill>
                <a:latin typeface="+mn-lt"/>
              </a:defRPr>
            </a:lvl9pPr>
          </a:lstStyle>
          <a:p>
            <a:pPr marL="66675" indent="0">
              <a:spcBef>
                <a:spcPts val="450"/>
              </a:spcBef>
              <a:buFont typeface="Arial" pitchFamily="34" charset="0"/>
              <a:buNone/>
            </a:pPr>
            <a:r>
              <a:rPr lang="en-US" sz="1200" kern="0" dirty="0"/>
              <a:t>After having started PowerPoint, your default theme will always be the first one offered to you in the top left, under the name </a:t>
            </a:r>
            <a:r>
              <a:rPr lang="en-US" sz="1200" b="1" kern="0" dirty="0"/>
              <a:t>Default Theme </a:t>
            </a:r>
            <a:r>
              <a:rPr lang="en-US" sz="1200" i="0" kern="0" dirty="0"/>
              <a:t>(not under its original name)</a:t>
            </a:r>
            <a:endParaRPr lang="fr-CA" sz="1200" i="0" kern="0" dirty="0"/>
          </a:p>
        </p:txBody>
      </p:sp>
      <p:sp>
        <p:nvSpPr>
          <p:cNvPr id="14" name="Espace réservé du texte 1024">
            <a:extLst>
              <a:ext uri="{FF2B5EF4-FFF2-40B4-BE49-F238E27FC236}">
                <a16:creationId xmlns:a16="http://schemas.microsoft.com/office/drawing/2014/main" id="{9565DCE7-D829-4F2E-8B5D-4B5F3250187E}"/>
              </a:ext>
            </a:extLst>
          </p:cNvPr>
          <p:cNvSpPr txBox="1">
            <a:spLocks/>
          </p:cNvSpPr>
          <p:nvPr userDrawn="1"/>
        </p:nvSpPr>
        <p:spPr>
          <a:xfrm>
            <a:off x="5135962" y="3187567"/>
            <a:ext cx="3609936" cy="1557533"/>
          </a:xfrm>
          <a:prstGeom prst="rect">
            <a:avLst/>
          </a:prstGeom>
          <a:solidFill>
            <a:schemeClr val="accent6"/>
          </a:solidFill>
        </p:spPr>
        <p:txBody>
          <a:bodyPr lIns="67500" tIns="67500" rIns="67500" bIns="67500" anchor="t" anchorCtr="0"/>
          <a:lstStyle>
            <a:lvl1pPr marL="225425" indent="-225425" algn="l" defTabSz="457200" rtl="0" eaLnBrk="1" fontAlgn="base" hangingPunct="1">
              <a:spcBef>
                <a:spcPts val="1200"/>
              </a:spcBef>
              <a:spcAft>
                <a:spcPct val="0"/>
              </a:spcAft>
              <a:buFont typeface="Arial" pitchFamily="34" charset="0"/>
              <a:buChar char="•"/>
              <a:defRPr sz="1600">
                <a:solidFill>
                  <a:schemeClr val="tx1"/>
                </a:solidFill>
                <a:latin typeface="+mn-lt"/>
                <a:ea typeface="+mn-ea"/>
                <a:cs typeface="+mn-cs"/>
              </a:defRPr>
            </a:lvl1pPr>
            <a:lvl2pPr marL="457200" indent="-182880" algn="l" defTabSz="457200" rtl="0" eaLnBrk="1" fontAlgn="base" hangingPunct="1">
              <a:spcBef>
                <a:spcPts val="400"/>
              </a:spcBef>
              <a:spcAft>
                <a:spcPct val="0"/>
              </a:spcAft>
              <a:buFont typeface="Arial" pitchFamily="34" charset="0"/>
              <a:buChar char="•"/>
              <a:defRPr sz="1400">
                <a:solidFill>
                  <a:schemeClr val="tx1"/>
                </a:solidFill>
                <a:latin typeface="+mn-lt"/>
              </a:defRPr>
            </a:lvl2pPr>
            <a:lvl3pPr marL="640080" indent="-137160" algn="l" defTabSz="457200" rtl="0" eaLnBrk="1" fontAlgn="base" hangingPunct="1">
              <a:spcBef>
                <a:spcPts val="0"/>
              </a:spcBef>
              <a:spcAft>
                <a:spcPct val="0"/>
              </a:spcAft>
              <a:buFont typeface="Arial" pitchFamily="34" charset="0"/>
              <a:buChar char="•"/>
              <a:defRPr sz="1200">
                <a:solidFill>
                  <a:schemeClr val="tx1"/>
                </a:solidFill>
                <a:latin typeface="+mn-lt"/>
              </a:defRPr>
            </a:lvl3pPr>
            <a:lvl4pPr marL="1433513" indent="-355600" algn="l" defTabSz="457200" rtl="0" eaLnBrk="1" fontAlgn="base" hangingPunct="1">
              <a:spcBef>
                <a:spcPct val="20000"/>
              </a:spcBef>
              <a:spcAft>
                <a:spcPct val="0"/>
              </a:spcAft>
              <a:buFont typeface="Arial" pitchFamily="34" charset="0"/>
              <a:buChar char="•"/>
              <a:defRPr>
                <a:solidFill>
                  <a:schemeClr val="tx1"/>
                </a:solidFill>
                <a:latin typeface="+mn-lt"/>
              </a:defRPr>
            </a:lvl4pPr>
            <a:lvl5pPr marL="1787525" indent="-354013" algn="l" defTabSz="457200" rtl="0" eaLnBrk="1" fontAlgn="base" hangingPunct="1">
              <a:spcBef>
                <a:spcPct val="20000"/>
              </a:spcBef>
              <a:spcAft>
                <a:spcPct val="0"/>
              </a:spcAft>
              <a:buSzPct val="80000"/>
              <a:buFont typeface="Arial" pitchFamily="34" charset="0"/>
              <a:buChar char="•"/>
              <a:defRPr>
                <a:solidFill>
                  <a:schemeClr val="tx1"/>
                </a:solidFill>
                <a:latin typeface="+mn-lt"/>
              </a:defRPr>
            </a:lvl5pPr>
            <a:lvl6pPr marL="2514600" indent="-228600" algn="l" defTabSz="457200" rtl="0" eaLnBrk="1" fontAlgn="base" hangingPunct="1">
              <a:spcBef>
                <a:spcPct val="20000"/>
              </a:spcBef>
              <a:spcAft>
                <a:spcPct val="0"/>
              </a:spcAft>
              <a:buFont typeface="Arial" charset="0"/>
              <a:buChar char="»"/>
              <a:defRPr sz="2000">
                <a:solidFill>
                  <a:schemeClr val="tx1"/>
                </a:solidFill>
                <a:latin typeface="+mn-lt"/>
              </a:defRPr>
            </a:lvl6pPr>
            <a:lvl7pPr marL="2971800" indent="-228600" algn="l" defTabSz="457200" rtl="0" eaLnBrk="1" fontAlgn="base" hangingPunct="1">
              <a:spcBef>
                <a:spcPct val="20000"/>
              </a:spcBef>
              <a:spcAft>
                <a:spcPct val="0"/>
              </a:spcAft>
              <a:buFont typeface="Arial" charset="0"/>
              <a:buChar char="»"/>
              <a:defRPr sz="2000">
                <a:solidFill>
                  <a:schemeClr val="tx1"/>
                </a:solidFill>
                <a:latin typeface="+mn-lt"/>
              </a:defRPr>
            </a:lvl7pPr>
            <a:lvl8pPr marL="3429000" indent="-228600" algn="l" defTabSz="457200" rtl="0" eaLnBrk="1" fontAlgn="base" hangingPunct="1">
              <a:spcBef>
                <a:spcPct val="20000"/>
              </a:spcBef>
              <a:spcAft>
                <a:spcPct val="0"/>
              </a:spcAft>
              <a:buFont typeface="Arial" charset="0"/>
              <a:buChar char="»"/>
              <a:defRPr sz="2000">
                <a:solidFill>
                  <a:schemeClr val="tx1"/>
                </a:solidFill>
                <a:latin typeface="+mn-lt"/>
              </a:defRPr>
            </a:lvl8pPr>
            <a:lvl9pPr marL="3886200" indent="-228600" algn="l" defTabSz="457200" rtl="0" eaLnBrk="1" fontAlgn="base" hangingPunct="1">
              <a:spcBef>
                <a:spcPct val="20000"/>
              </a:spcBef>
              <a:spcAft>
                <a:spcPct val="0"/>
              </a:spcAft>
              <a:buFont typeface="Arial" charset="0"/>
              <a:buChar char="»"/>
              <a:defRPr sz="2000">
                <a:solidFill>
                  <a:schemeClr val="tx1"/>
                </a:solidFill>
                <a:latin typeface="+mn-lt"/>
              </a:defRPr>
            </a:lvl9pPr>
          </a:lstStyle>
          <a:p>
            <a:pPr marL="198835" indent="-198835">
              <a:spcBef>
                <a:spcPts val="450"/>
              </a:spcBef>
              <a:buSzPct val="110000"/>
              <a:buFont typeface="+mj-lt"/>
              <a:buAutoNum type="arabicPeriod"/>
            </a:pPr>
            <a:r>
              <a:rPr lang="en-US" sz="1200" kern="0" dirty="0"/>
              <a:t>After having started Excel, click on </a:t>
            </a:r>
            <a:r>
              <a:rPr lang="en-US" sz="1200" b="1" kern="0" dirty="0"/>
              <a:t>File New </a:t>
            </a:r>
            <a:r>
              <a:rPr lang="en-US" sz="1200" kern="0" dirty="0"/>
              <a:t>and then choose your template from the list offered to you</a:t>
            </a:r>
          </a:p>
          <a:p>
            <a:pPr marL="198835" indent="-198835">
              <a:spcBef>
                <a:spcPts val="450"/>
              </a:spcBef>
              <a:buSzPct val="110000"/>
              <a:buFont typeface="+mj-lt"/>
              <a:buAutoNum type="arabicPeriod"/>
            </a:pPr>
            <a:r>
              <a:rPr lang="en-US" sz="1200" kern="0" dirty="0"/>
              <a:t>If you do not see the name of your Excel template in that list, click on </a:t>
            </a:r>
            <a:r>
              <a:rPr lang="en-US" sz="1200" b="1" kern="0" dirty="0"/>
              <a:t>PERSONAL</a:t>
            </a:r>
            <a:r>
              <a:rPr lang="en-US" sz="1200" kern="0" dirty="0"/>
              <a:t> in the top left of your screen, and your template should be there</a:t>
            </a:r>
            <a:endParaRPr lang="fr-CA" sz="1200" kern="0" dirty="0"/>
          </a:p>
        </p:txBody>
      </p:sp>
      <p:sp>
        <p:nvSpPr>
          <p:cNvPr id="15" name="Espace réservé du texte 1024">
            <a:extLst>
              <a:ext uri="{FF2B5EF4-FFF2-40B4-BE49-F238E27FC236}">
                <a16:creationId xmlns:a16="http://schemas.microsoft.com/office/drawing/2014/main" id="{6B3FCBD3-C2FF-43A1-A813-AAC49787EFE5}"/>
              </a:ext>
            </a:extLst>
          </p:cNvPr>
          <p:cNvSpPr txBox="1">
            <a:spLocks/>
          </p:cNvSpPr>
          <p:nvPr userDrawn="1"/>
        </p:nvSpPr>
        <p:spPr>
          <a:xfrm>
            <a:off x="5133452" y="4941168"/>
            <a:ext cx="3609936" cy="1044000"/>
          </a:xfrm>
          <a:prstGeom prst="rect">
            <a:avLst/>
          </a:prstGeom>
          <a:solidFill>
            <a:schemeClr val="accent6"/>
          </a:solidFill>
        </p:spPr>
        <p:txBody>
          <a:bodyPr lIns="67500" tIns="67500" rIns="67500" bIns="67500" anchor="t" anchorCtr="0"/>
          <a:lstStyle>
            <a:lvl1pPr marL="225425" indent="-225425" algn="l" defTabSz="457200" rtl="0" eaLnBrk="1" fontAlgn="base" hangingPunct="1">
              <a:spcBef>
                <a:spcPts val="1200"/>
              </a:spcBef>
              <a:spcAft>
                <a:spcPct val="0"/>
              </a:spcAft>
              <a:buFont typeface="Arial" pitchFamily="34" charset="0"/>
              <a:buChar char="•"/>
              <a:defRPr sz="1600">
                <a:solidFill>
                  <a:schemeClr val="tx1"/>
                </a:solidFill>
                <a:latin typeface="+mn-lt"/>
                <a:ea typeface="+mn-ea"/>
                <a:cs typeface="+mn-cs"/>
              </a:defRPr>
            </a:lvl1pPr>
            <a:lvl2pPr marL="457200" indent="-182880" algn="l" defTabSz="457200" rtl="0" eaLnBrk="1" fontAlgn="base" hangingPunct="1">
              <a:spcBef>
                <a:spcPts val="400"/>
              </a:spcBef>
              <a:spcAft>
                <a:spcPct val="0"/>
              </a:spcAft>
              <a:buFont typeface="Arial" pitchFamily="34" charset="0"/>
              <a:buChar char="•"/>
              <a:defRPr sz="1400">
                <a:solidFill>
                  <a:schemeClr val="tx1"/>
                </a:solidFill>
                <a:latin typeface="+mn-lt"/>
              </a:defRPr>
            </a:lvl2pPr>
            <a:lvl3pPr marL="640080" indent="-137160" algn="l" defTabSz="457200" rtl="0" eaLnBrk="1" fontAlgn="base" hangingPunct="1">
              <a:spcBef>
                <a:spcPts val="0"/>
              </a:spcBef>
              <a:spcAft>
                <a:spcPct val="0"/>
              </a:spcAft>
              <a:buFont typeface="Arial" pitchFamily="34" charset="0"/>
              <a:buChar char="•"/>
              <a:defRPr sz="1200">
                <a:solidFill>
                  <a:schemeClr val="tx1"/>
                </a:solidFill>
                <a:latin typeface="+mn-lt"/>
              </a:defRPr>
            </a:lvl3pPr>
            <a:lvl4pPr marL="1433513" indent="-355600" algn="l" defTabSz="457200" rtl="0" eaLnBrk="1" fontAlgn="base" hangingPunct="1">
              <a:spcBef>
                <a:spcPct val="20000"/>
              </a:spcBef>
              <a:spcAft>
                <a:spcPct val="0"/>
              </a:spcAft>
              <a:buFont typeface="Arial" pitchFamily="34" charset="0"/>
              <a:buChar char="•"/>
              <a:defRPr>
                <a:solidFill>
                  <a:schemeClr val="tx1"/>
                </a:solidFill>
                <a:latin typeface="+mn-lt"/>
              </a:defRPr>
            </a:lvl4pPr>
            <a:lvl5pPr marL="1787525" indent="-354013" algn="l" defTabSz="457200" rtl="0" eaLnBrk="1" fontAlgn="base" hangingPunct="1">
              <a:spcBef>
                <a:spcPct val="20000"/>
              </a:spcBef>
              <a:spcAft>
                <a:spcPct val="0"/>
              </a:spcAft>
              <a:buSzPct val="80000"/>
              <a:buFont typeface="Arial" pitchFamily="34" charset="0"/>
              <a:buChar char="•"/>
              <a:defRPr>
                <a:solidFill>
                  <a:schemeClr val="tx1"/>
                </a:solidFill>
                <a:latin typeface="+mn-lt"/>
              </a:defRPr>
            </a:lvl5pPr>
            <a:lvl6pPr marL="2514600" indent="-228600" algn="l" defTabSz="457200" rtl="0" eaLnBrk="1" fontAlgn="base" hangingPunct="1">
              <a:spcBef>
                <a:spcPct val="20000"/>
              </a:spcBef>
              <a:spcAft>
                <a:spcPct val="0"/>
              </a:spcAft>
              <a:buFont typeface="Arial" charset="0"/>
              <a:buChar char="»"/>
              <a:defRPr sz="2000">
                <a:solidFill>
                  <a:schemeClr val="tx1"/>
                </a:solidFill>
                <a:latin typeface="+mn-lt"/>
              </a:defRPr>
            </a:lvl6pPr>
            <a:lvl7pPr marL="2971800" indent="-228600" algn="l" defTabSz="457200" rtl="0" eaLnBrk="1" fontAlgn="base" hangingPunct="1">
              <a:spcBef>
                <a:spcPct val="20000"/>
              </a:spcBef>
              <a:spcAft>
                <a:spcPct val="0"/>
              </a:spcAft>
              <a:buFont typeface="Arial" charset="0"/>
              <a:buChar char="»"/>
              <a:defRPr sz="2000">
                <a:solidFill>
                  <a:schemeClr val="tx1"/>
                </a:solidFill>
                <a:latin typeface="+mn-lt"/>
              </a:defRPr>
            </a:lvl7pPr>
            <a:lvl8pPr marL="3429000" indent="-228600" algn="l" defTabSz="457200" rtl="0" eaLnBrk="1" fontAlgn="base" hangingPunct="1">
              <a:spcBef>
                <a:spcPct val="20000"/>
              </a:spcBef>
              <a:spcAft>
                <a:spcPct val="0"/>
              </a:spcAft>
              <a:buFont typeface="Arial" charset="0"/>
              <a:buChar char="»"/>
              <a:defRPr sz="2000">
                <a:solidFill>
                  <a:schemeClr val="tx1"/>
                </a:solidFill>
                <a:latin typeface="+mn-lt"/>
              </a:defRPr>
            </a:lvl8pPr>
            <a:lvl9pPr marL="3886200" indent="-228600" algn="l" defTabSz="457200" rtl="0" eaLnBrk="1" fontAlgn="base" hangingPunct="1">
              <a:spcBef>
                <a:spcPct val="20000"/>
              </a:spcBef>
              <a:spcAft>
                <a:spcPct val="0"/>
              </a:spcAft>
              <a:buFont typeface="Arial" charset="0"/>
              <a:buChar char="»"/>
              <a:defRPr sz="2000">
                <a:solidFill>
                  <a:schemeClr val="tx1"/>
                </a:solidFill>
                <a:latin typeface="+mn-lt"/>
              </a:defRPr>
            </a:lvl9pPr>
          </a:lstStyle>
          <a:p>
            <a:pPr marL="66675" indent="0">
              <a:spcBef>
                <a:spcPts val="450"/>
              </a:spcBef>
              <a:buFont typeface="Arial" pitchFamily="34" charset="0"/>
              <a:buNone/>
            </a:pPr>
            <a:r>
              <a:rPr lang="en-US" sz="1200" kern="0"/>
              <a:t>After having started Word, choose </a:t>
            </a:r>
            <a:r>
              <a:rPr lang="en-US" sz="1200" b="1" kern="0"/>
              <a:t>Blank Document </a:t>
            </a:r>
            <a:r>
              <a:rPr lang="en-US" sz="1200" kern="0"/>
              <a:t>in the top left, and your default theme will automatically be used</a:t>
            </a:r>
            <a:endParaRPr lang="fr-CA" sz="1200" b="1" i="1" kern="0" dirty="0"/>
          </a:p>
        </p:txBody>
      </p:sp>
      <p:pic>
        <p:nvPicPr>
          <p:cNvPr id="16" name="Picture 4" descr="Résultats de recherche d'images pour « logo excel 2016 »">
            <a:extLst>
              <a:ext uri="{FF2B5EF4-FFF2-40B4-BE49-F238E27FC236}">
                <a16:creationId xmlns:a16="http://schemas.microsoft.com/office/drawing/2014/main" id="{E1D7B171-8012-4458-AE42-884049E8F72D}"/>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1277" t="13284" r="31532" b="13776"/>
          <a:stretch/>
        </p:blipFill>
        <p:spPr bwMode="auto">
          <a:xfrm>
            <a:off x="308698" y="3545821"/>
            <a:ext cx="908077" cy="8410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ésultats de recherche d'images pour « logo powerpoint 2016 »">
            <a:extLst>
              <a:ext uri="{FF2B5EF4-FFF2-40B4-BE49-F238E27FC236}">
                <a16:creationId xmlns:a16="http://schemas.microsoft.com/office/drawing/2014/main" id="{955C7D2B-AEB4-40CD-9967-2CA90C3EE9A8}"/>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32278" t="13308" r="31993" b="13750"/>
          <a:stretch/>
        </p:blipFill>
        <p:spPr bwMode="auto">
          <a:xfrm>
            <a:off x="308698" y="2007312"/>
            <a:ext cx="872368" cy="8410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Résultats de recherche d'images pour « logo word 2016 »">
            <a:extLst>
              <a:ext uri="{FF2B5EF4-FFF2-40B4-BE49-F238E27FC236}">
                <a16:creationId xmlns:a16="http://schemas.microsoft.com/office/drawing/2014/main" id="{9DE7EBB5-DB3E-4769-8938-A8959D4463D9}"/>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0222" t="12598" r="31191" b="13754"/>
          <a:stretch/>
        </p:blipFill>
        <p:spPr bwMode="auto">
          <a:xfrm>
            <a:off x="308698" y="5034633"/>
            <a:ext cx="950934" cy="857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0532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line and Message box">
    <p:spTree>
      <p:nvGrpSpPr>
        <p:cNvPr id="1" name=""/>
        <p:cNvGrpSpPr/>
        <p:nvPr/>
      </p:nvGrpSpPr>
      <p:grpSpPr>
        <a:xfrm>
          <a:off x="0" y="0"/>
          <a:ext cx="0" cy="0"/>
          <a:chOff x="0" y="0"/>
          <a:chExt cx="0" cy="0"/>
        </a:xfrm>
      </p:grpSpPr>
      <p:sp>
        <p:nvSpPr>
          <p:cNvPr id="19" name="Titre 1">
            <a:extLst>
              <a:ext uri="{FF2B5EF4-FFF2-40B4-BE49-F238E27FC236}">
                <a16:creationId xmlns:a16="http://schemas.microsoft.com/office/drawing/2014/main" id="{08A9A412-34F8-4438-8FF1-B16C4D72D27C}"/>
              </a:ext>
            </a:extLst>
          </p:cNvPr>
          <p:cNvSpPr txBox="1">
            <a:spLocks/>
          </p:cNvSpPr>
          <p:nvPr userDrawn="1"/>
        </p:nvSpPr>
        <p:spPr bwMode="auto">
          <a:xfrm>
            <a:off x="395284" y="122400"/>
            <a:ext cx="8366762" cy="869950"/>
          </a:xfrm>
          <a:prstGeom prst="rect">
            <a:avLst/>
          </a:prstGeom>
          <a:noFill/>
          <a:ln w="9525">
            <a:noFill/>
            <a:miter lim="800000"/>
            <a:headEnd/>
            <a:tailEnd/>
          </a:ln>
        </p:spPr>
        <p:txBody>
          <a:bodyPr vert="horz" wrap="square" lIns="0" tIns="34290" rIns="68580" bIns="0" numCol="1" anchor="ctr" anchorCtr="0" compatLnSpc="1">
            <a:prstTxWarp prst="textNoShape">
              <a:avLst/>
            </a:prstTxWarp>
            <a:normAutofit/>
          </a:bodyPr>
          <a:lstStyle>
            <a:lvl1pPr algn="l" defTabSz="457200" rtl="0" eaLnBrk="1" fontAlgn="base" hangingPunct="1">
              <a:lnSpc>
                <a:spcPct val="100000"/>
              </a:lnSpc>
              <a:spcBef>
                <a:spcPct val="0"/>
              </a:spcBef>
              <a:spcAft>
                <a:spcPct val="0"/>
              </a:spcAft>
              <a:defRPr sz="2400" b="1" baseline="0">
                <a:solidFill>
                  <a:srgbClr val="0066A4"/>
                </a:solidFill>
                <a:latin typeface="+mj-lt"/>
                <a:ea typeface="+mj-ea"/>
                <a:cs typeface="+mj-cs"/>
              </a:defRPr>
            </a:lvl1pPr>
            <a:lvl2pPr algn="l" defTabSz="457200" rtl="0" eaLnBrk="1" fontAlgn="base" hangingPunct="1">
              <a:lnSpc>
                <a:spcPct val="80000"/>
              </a:lnSpc>
              <a:spcBef>
                <a:spcPct val="0"/>
              </a:spcBef>
              <a:spcAft>
                <a:spcPct val="0"/>
              </a:spcAft>
              <a:defRPr sz="3600" b="1">
                <a:solidFill>
                  <a:srgbClr val="0066A4"/>
                </a:solidFill>
                <a:latin typeface="Arial" charset="0"/>
              </a:defRPr>
            </a:lvl2pPr>
            <a:lvl3pPr algn="l" defTabSz="457200" rtl="0" eaLnBrk="1" fontAlgn="base" hangingPunct="1">
              <a:lnSpc>
                <a:spcPct val="80000"/>
              </a:lnSpc>
              <a:spcBef>
                <a:spcPct val="0"/>
              </a:spcBef>
              <a:spcAft>
                <a:spcPct val="0"/>
              </a:spcAft>
              <a:defRPr sz="3600" b="1">
                <a:solidFill>
                  <a:srgbClr val="0066A4"/>
                </a:solidFill>
                <a:latin typeface="Arial" charset="0"/>
              </a:defRPr>
            </a:lvl3pPr>
            <a:lvl4pPr algn="l" defTabSz="457200" rtl="0" eaLnBrk="1" fontAlgn="base" hangingPunct="1">
              <a:lnSpc>
                <a:spcPct val="80000"/>
              </a:lnSpc>
              <a:spcBef>
                <a:spcPct val="0"/>
              </a:spcBef>
              <a:spcAft>
                <a:spcPct val="0"/>
              </a:spcAft>
              <a:defRPr sz="3600" b="1">
                <a:solidFill>
                  <a:srgbClr val="0066A4"/>
                </a:solidFill>
                <a:latin typeface="Arial" charset="0"/>
              </a:defRPr>
            </a:lvl4pPr>
            <a:lvl5pPr algn="l" defTabSz="457200" rtl="0" eaLnBrk="1" fontAlgn="base" hangingPunct="1">
              <a:lnSpc>
                <a:spcPct val="80000"/>
              </a:lnSpc>
              <a:spcBef>
                <a:spcPct val="0"/>
              </a:spcBef>
              <a:spcAft>
                <a:spcPct val="0"/>
              </a:spcAft>
              <a:defRPr sz="3600" b="1">
                <a:solidFill>
                  <a:srgbClr val="0066A4"/>
                </a:solidFill>
                <a:latin typeface="Arial" charset="0"/>
              </a:defRPr>
            </a:lvl5pPr>
            <a:lvl6pPr marL="457200" algn="l" defTabSz="457200" rtl="0" eaLnBrk="1" fontAlgn="base" hangingPunct="1">
              <a:spcBef>
                <a:spcPct val="0"/>
              </a:spcBef>
              <a:spcAft>
                <a:spcPct val="0"/>
              </a:spcAft>
              <a:defRPr sz="3600" b="1">
                <a:solidFill>
                  <a:srgbClr val="0066A4"/>
                </a:solidFill>
                <a:latin typeface="Arial" charset="0"/>
              </a:defRPr>
            </a:lvl6pPr>
            <a:lvl7pPr marL="914400" algn="l" defTabSz="457200" rtl="0" eaLnBrk="1" fontAlgn="base" hangingPunct="1">
              <a:spcBef>
                <a:spcPct val="0"/>
              </a:spcBef>
              <a:spcAft>
                <a:spcPct val="0"/>
              </a:spcAft>
              <a:defRPr sz="3600" b="1">
                <a:solidFill>
                  <a:srgbClr val="0066A4"/>
                </a:solidFill>
                <a:latin typeface="Arial" charset="0"/>
              </a:defRPr>
            </a:lvl7pPr>
            <a:lvl8pPr marL="1371600" algn="l" defTabSz="457200" rtl="0" eaLnBrk="1" fontAlgn="base" hangingPunct="1">
              <a:spcBef>
                <a:spcPct val="0"/>
              </a:spcBef>
              <a:spcAft>
                <a:spcPct val="0"/>
              </a:spcAft>
              <a:defRPr sz="3600" b="1">
                <a:solidFill>
                  <a:srgbClr val="0066A4"/>
                </a:solidFill>
                <a:latin typeface="Arial" charset="0"/>
              </a:defRPr>
            </a:lvl8pPr>
            <a:lvl9pPr marL="1828800" algn="l" defTabSz="457200" rtl="0" eaLnBrk="1" fontAlgn="base" hangingPunct="1">
              <a:spcBef>
                <a:spcPct val="0"/>
              </a:spcBef>
              <a:spcAft>
                <a:spcPct val="0"/>
              </a:spcAft>
              <a:defRPr sz="3600" b="1">
                <a:solidFill>
                  <a:srgbClr val="0066A4"/>
                </a:solidFill>
                <a:latin typeface="Arial" charset="0"/>
              </a:defRPr>
            </a:lvl9pPr>
          </a:lstStyle>
          <a:p>
            <a:r>
              <a:rPr lang="en-CA" sz="2400" b="1" kern="1200" baseline="0" dirty="0">
                <a:solidFill>
                  <a:schemeClr val="tx2"/>
                </a:solidFill>
                <a:effectLst/>
                <a:latin typeface="+mj-lt"/>
                <a:ea typeface="+mj-ea"/>
                <a:cs typeface="+mj-cs"/>
              </a:rPr>
              <a:t>Tips for effective headlines and message boxes</a:t>
            </a:r>
            <a:endParaRPr lang="fr-CA" sz="2400" kern="0" dirty="0">
              <a:solidFill>
                <a:schemeClr val="tx2"/>
              </a:solidFill>
            </a:endParaRPr>
          </a:p>
        </p:txBody>
      </p:sp>
      <p:sp>
        <p:nvSpPr>
          <p:cNvPr id="20" name="ZoneTexte 19">
            <a:extLst>
              <a:ext uri="{FF2B5EF4-FFF2-40B4-BE49-F238E27FC236}">
                <a16:creationId xmlns:a16="http://schemas.microsoft.com/office/drawing/2014/main" id="{57E22043-1E09-452C-8130-DD77307975F5}"/>
              </a:ext>
            </a:extLst>
          </p:cNvPr>
          <p:cNvSpPr txBox="1"/>
          <p:nvPr userDrawn="1"/>
        </p:nvSpPr>
        <p:spPr>
          <a:xfrm>
            <a:off x="3599892" y="1238040"/>
            <a:ext cx="5162154" cy="2188797"/>
          </a:xfrm>
          <a:prstGeom prst="rect">
            <a:avLst/>
          </a:prstGeom>
          <a:solidFill>
            <a:schemeClr val="accent6"/>
          </a:solidFill>
        </p:spPr>
        <p:txBody>
          <a:bodyPr wrap="square" lIns="137700" tIns="108000" bIns="108000" rtlCol="0">
            <a:noAutofit/>
          </a:bodyPr>
          <a:lstStyle/>
          <a:p>
            <a:pPr marL="297000" marR="0" lvl="0" indent="-257175" algn="l" defTabSz="342900" rtl="0" eaLnBrk="1" fontAlgn="base" latinLnBrk="0" hangingPunct="1">
              <a:lnSpc>
                <a:spcPct val="100000"/>
              </a:lnSpc>
              <a:spcBef>
                <a:spcPts val="750"/>
              </a:spcBef>
              <a:spcAft>
                <a:spcPct val="0"/>
              </a:spcAft>
              <a:buClrTx/>
              <a:buSzTx/>
              <a:buFont typeface="+mj-lt"/>
              <a:buAutoNum type="arabicPeriod"/>
              <a:tabLst/>
              <a:defRPr/>
            </a:pPr>
            <a:r>
              <a:rPr kumimoji="0" lang="en-US" sz="1800" b="0" i="0" u="none" strike="noStrike" kern="0" cap="none" spc="0" normalizeH="0" baseline="0" noProof="0" dirty="0">
                <a:ln>
                  <a:noFill/>
                </a:ln>
                <a:solidFill>
                  <a:srgbClr val="000000"/>
                </a:solidFill>
                <a:effectLst/>
                <a:uLnTx/>
                <a:uFillTx/>
                <a:latin typeface="+mn-lt"/>
                <a:ea typeface="+mn-ea"/>
                <a:cs typeface="+mn-cs"/>
              </a:rPr>
              <a:t>Providing information</a:t>
            </a:r>
          </a:p>
          <a:p>
            <a:pPr marL="297000" marR="0" lvl="0" indent="-257175" algn="l" defTabSz="342900" rtl="0" eaLnBrk="1" fontAlgn="base" latinLnBrk="0" hangingPunct="1">
              <a:lnSpc>
                <a:spcPct val="100000"/>
              </a:lnSpc>
              <a:spcBef>
                <a:spcPts val="750"/>
              </a:spcBef>
              <a:spcAft>
                <a:spcPct val="0"/>
              </a:spcAft>
              <a:buClrTx/>
              <a:buSzTx/>
              <a:buFont typeface="+mj-lt"/>
              <a:buAutoNum type="arabicPeriod"/>
              <a:tabLst/>
              <a:defRPr/>
            </a:pPr>
            <a:r>
              <a:rPr kumimoji="0" lang="en-US" sz="1800" b="0" i="0" u="none" strike="noStrike" kern="0" cap="none" spc="0" normalizeH="0" baseline="0" noProof="0" dirty="0">
                <a:ln>
                  <a:noFill/>
                </a:ln>
                <a:solidFill>
                  <a:srgbClr val="000000"/>
                </a:solidFill>
                <a:effectLst/>
                <a:uLnTx/>
                <a:uFillTx/>
                <a:latin typeface="+mn-lt"/>
                <a:ea typeface="+mn-ea"/>
                <a:cs typeface="+mn-cs"/>
              </a:rPr>
              <a:t>Unique</a:t>
            </a:r>
          </a:p>
          <a:p>
            <a:pPr marL="297000" marR="0" lvl="0" indent="-257175" algn="l" defTabSz="342900" rtl="0" eaLnBrk="1" fontAlgn="base" latinLnBrk="0" hangingPunct="1">
              <a:lnSpc>
                <a:spcPct val="100000"/>
              </a:lnSpc>
              <a:spcBef>
                <a:spcPts val="750"/>
              </a:spcBef>
              <a:spcAft>
                <a:spcPct val="0"/>
              </a:spcAft>
              <a:buClrTx/>
              <a:buSzTx/>
              <a:buFont typeface="+mj-lt"/>
              <a:buAutoNum type="arabicPeriod"/>
              <a:tabLst/>
              <a:defRPr/>
            </a:pPr>
            <a:r>
              <a:rPr kumimoji="0" lang="en-US" sz="1800" b="0" i="0" u="none" strike="noStrike" kern="0" cap="none" spc="0" normalizeH="0" baseline="0" noProof="0" dirty="0">
                <a:ln>
                  <a:noFill/>
                </a:ln>
                <a:solidFill>
                  <a:srgbClr val="000000"/>
                </a:solidFill>
                <a:effectLst/>
                <a:uLnTx/>
                <a:uFillTx/>
                <a:latin typeface="+mn-lt"/>
                <a:ea typeface="+mn-ea"/>
                <a:cs typeface="+mn-cs"/>
              </a:rPr>
              <a:t>Directly related to page content</a:t>
            </a:r>
          </a:p>
          <a:p>
            <a:pPr marL="297000" marR="0" lvl="0" indent="-257175" algn="l" defTabSz="342900" rtl="0" eaLnBrk="1" fontAlgn="base" latinLnBrk="0" hangingPunct="1">
              <a:lnSpc>
                <a:spcPct val="100000"/>
              </a:lnSpc>
              <a:spcBef>
                <a:spcPts val="750"/>
              </a:spcBef>
              <a:spcAft>
                <a:spcPct val="0"/>
              </a:spcAft>
              <a:buClrTx/>
              <a:buSzTx/>
              <a:buFont typeface="+mj-lt"/>
              <a:buAutoNum type="arabicPeriod"/>
              <a:tabLst/>
              <a:defRPr/>
            </a:pPr>
            <a:r>
              <a:rPr kumimoji="0" lang="en-US" sz="1800" b="0" i="0" u="none" strike="noStrike" kern="0" cap="none" spc="0" normalizeH="0" baseline="0" noProof="0" dirty="0">
                <a:ln>
                  <a:noFill/>
                </a:ln>
                <a:solidFill>
                  <a:srgbClr val="000000"/>
                </a:solidFill>
                <a:effectLst/>
                <a:uLnTx/>
                <a:uFillTx/>
                <a:latin typeface="+mn-lt"/>
                <a:ea typeface="+mn-ea"/>
                <a:cs typeface="+mn-cs"/>
              </a:rPr>
              <a:t>Clear and specific</a:t>
            </a:r>
          </a:p>
          <a:p>
            <a:pPr marL="297000" marR="0" lvl="0" indent="-257175" algn="l" defTabSz="342900" rtl="0" eaLnBrk="1" fontAlgn="base" latinLnBrk="0" hangingPunct="1">
              <a:lnSpc>
                <a:spcPct val="100000"/>
              </a:lnSpc>
              <a:spcBef>
                <a:spcPts val="750"/>
              </a:spcBef>
              <a:spcAft>
                <a:spcPct val="0"/>
              </a:spcAft>
              <a:buClrTx/>
              <a:buSzTx/>
              <a:buFont typeface="+mj-lt"/>
              <a:buAutoNum type="arabicPeriod"/>
              <a:tabLst/>
              <a:defRPr/>
            </a:pPr>
            <a:r>
              <a:rPr kumimoji="0" lang="en-US" sz="1800" b="0" i="0" u="none" strike="noStrike" kern="0" cap="none" spc="0" normalizeH="0" baseline="0" noProof="0" dirty="0">
                <a:ln>
                  <a:noFill/>
                </a:ln>
                <a:solidFill>
                  <a:srgbClr val="000000"/>
                </a:solidFill>
                <a:effectLst/>
                <a:uLnTx/>
                <a:uFillTx/>
                <a:latin typeface="+mn-lt"/>
                <a:ea typeface="+mn-ea"/>
                <a:cs typeface="+mn-cs"/>
              </a:rPr>
              <a:t>To the point</a:t>
            </a:r>
          </a:p>
        </p:txBody>
      </p:sp>
      <p:sp>
        <p:nvSpPr>
          <p:cNvPr id="21" name="Rectangle 20">
            <a:extLst>
              <a:ext uri="{FF2B5EF4-FFF2-40B4-BE49-F238E27FC236}">
                <a16:creationId xmlns:a16="http://schemas.microsoft.com/office/drawing/2014/main" id="{1E5998DA-B0DF-4A3D-865B-FCD92F9EF35F}"/>
              </a:ext>
            </a:extLst>
          </p:cNvPr>
          <p:cNvSpPr/>
          <p:nvPr userDrawn="1"/>
        </p:nvSpPr>
        <p:spPr bwMode="auto">
          <a:xfrm>
            <a:off x="395284" y="1238039"/>
            <a:ext cx="3204608" cy="2189159"/>
          </a:xfrm>
          <a:prstGeom prst="rect">
            <a:avLst/>
          </a:prstGeom>
          <a:solidFill>
            <a:schemeClr val="accent1"/>
          </a:solidFill>
          <a:ln>
            <a:noFill/>
          </a:ln>
          <a:extLst/>
        </p:spPr>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spcBef>
                <a:spcPts val="450"/>
              </a:spcBef>
            </a:pPr>
            <a:r>
              <a:rPr lang="en-US" sz="2400" b="1" dirty="0">
                <a:solidFill>
                  <a:schemeClr val="bg1"/>
                </a:solidFill>
              </a:rPr>
              <a:t>5 attributes of an effective headline</a:t>
            </a:r>
          </a:p>
        </p:txBody>
      </p:sp>
      <p:sp>
        <p:nvSpPr>
          <p:cNvPr id="22" name="Rectangle 21">
            <a:extLst>
              <a:ext uri="{FF2B5EF4-FFF2-40B4-BE49-F238E27FC236}">
                <a16:creationId xmlns:a16="http://schemas.microsoft.com/office/drawing/2014/main" id="{B0848F72-64CE-4BE4-9FFD-E2CD263BB844}"/>
              </a:ext>
            </a:extLst>
          </p:cNvPr>
          <p:cNvSpPr/>
          <p:nvPr userDrawn="1"/>
        </p:nvSpPr>
        <p:spPr bwMode="auto">
          <a:xfrm>
            <a:off x="395284" y="3688476"/>
            <a:ext cx="3204608" cy="2188797"/>
          </a:xfrm>
          <a:prstGeom prst="rect">
            <a:avLst/>
          </a:prstGeom>
          <a:solidFill>
            <a:schemeClr val="accent1"/>
          </a:solidFill>
          <a:ln>
            <a:noFill/>
          </a:ln>
          <a:extLst/>
        </p:spPr>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spcBef>
                <a:spcPts val="450"/>
              </a:spcBef>
            </a:pPr>
            <a:r>
              <a:rPr lang="en-US" sz="2400" b="1" dirty="0">
                <a:solidFill>
                  <a:schemeClr val="bg1"/>
                </a:solidFill>
              </a:rPr>
              <a:t>4 different ways to use a bottom message box</a:t>
            </a:r>
          </a:p>
        </p:txBody>
      </p:sp>
      <p:sp>
        <p:nvSpPr>
          <p:cNvPr id="23" name="ZoneTexte 22">
            <a:extLst>
              <a:ext uri="{FF2B5EF4-FFF2-40B4-BE49-F238E27FC236}">
                <a16:creationId xmlns:a16="http://schemas.microsoft.com/office/drawing/2014/main" id="{7819017A-789D-4746-BCE7-0EA297E26EEE}"/>
              </a:ext>
            </a:extLst>
          </p:cNvPr>
          <p:cNvSpPr txBox="1"/>
          <p:nvPr userDrawn="1"/>
        </p:nvSpPr>
        <p:spPr>
          <a:xfrm>
            <a:off x="3599893" y="3688476"/>
            <a:ext cx="5162154" cy="2188797"/>
          </a:xfrm>
          <a:prstGeom prst="rect">
            <a:avLst/>
          </a:prstGeom>
          <a:solidFill>
            <a:schemeClr val="accent6"/>
          </a:solidFill>
        </p:spPr>
        <p:txBody>
          <a:bodyPr wrap="square" lIns="137700" tIns="108000" bIns="108000" rtlCol="0">
            <a:noAutofit/>
          </a:bodyPr>
          <a:lstStyle/>
          <a:p>
            <a:pPr marL="297000" marR="0" lvl="0" indent="-257175" algn="l" defTabSz="342900" rtl="0" eaLnBrk="1" fontAlgn="base" latinLnBrk="0" hangingPunct="1">
              <a:lnSpc>
                <a:spcPct val="100000"/>
              </a:lnSpc>
              <a:spcBef>
                <a:spcPts val="750"/>
              </a:spcBef>
              <a:spcAft>
                <a:spcPct val="0"/>
              </a:spcAft>
              <a:buClrTx/>
              <a:buSzTx/>
              <a:buFont typeface="+mj-lt"/>
              <a:buAutoNum type="arabicPeriod"/>
              <a:tabLst/>
              <a:defRPr/>
            </a:pPr>
            <a:r>
              <a:rPr kumimoji="0" lang="en-US" sz="1800" b="0" i="0" u="none" strike="noStrike" kern="0" cap="none" spc="0" normalizeH="0" baseline="0" noProof="0" dirty="0">
                <a:ln>
                  <a:noFill/>
                </a:ln>
                <a:solidFill>
                  <a:srgbClr val="000000"/>
                </a:solidFill>
                <a:effectLst/>
                <a:uLnTx/>
                <a:uFillTx/>
                <a:latin typeface="+mn-lt"/>
                <a:ea typeface="+mn-ea"/>
                <a:cs typeface="+mn-cs"/>
              </a:rPr>
              <a:t>Consequence</a:t>
            </a:r>
          </a:p>
          <a:p>
            <a:pPr marL="297000" marR="0" lvl="0" indent="-257175" algn="l" defTabSz="342900" rtl="0" eaLnBrk="1" fontAlgn="base" latinLnBrk="0" hangingPunct="1">
              <a:lnSpc>
                <a:spcPct val="100000"/>
              </a:lnSpc>
              <a:spcBef>
                <a:spcPts val="750"/>
              </a:spcBef>
              <a:spcAft>
                <a:spcPct val="0"/>
              </a:spcAft>
              <a:buClrTx/>
              <a:buSzTx/>
              <a:buFont typeface="+mj-lt"/>
              <a:buAutoNum type="arabicPeriod"/>
              <a:tabLst/>
              <a:defRPr/>
            </a:pPr>
            <a:r>
              <a:rPr kumimoji="0" lang="en-US" sz="1800" b="0" i="0" u="none" strike="noStrike" kern="0" cap="none" spc="0" normalizeH="0" baseline="0" noProof="0" dirty="0">
                <a:ln>
                  <a:noFill/>
                </a:ln>
                <a:solidFill>
                  <a:srgbClr val="000000"/>
                </a:solidFill>
                <a:effectLst/>
                <a:uLnTx/>
                <a:uFillTx/>
                <a:latin typeface="+mn-lt"/>
                <a:ea typeface="+mn-ea"/>
                <a:cs typeface="+mn-cs"/>
              </a:rPr>
              <a:t>Second key message</a:t>
            </a:r>
          </a:p>
          <a:p>
            <a:pPr marL="297000" marR="0" lvl="0" indent="-257175" algn="l" defTabSz="342900" rtl="0" eaLnBrk="1" fontAlgn="base" latinLnBrk="0" hangingPunct="1">
              <a:lnSpc>
                <a:spcPct val="100000"/>
              </a:lnSpc>
              <a:spcBef>
                <a:spcPts val="750"/>
              </a:spcBef>
              <a:spcAft>
                <a:spcPct val="0"/>
              </a:spcAft>
              <a:buClrTx/>
              <a:buSzTx/>
              <a:buFont typeface="+mj-lt"/>
              <a:buAutoNum type="arabicPeriod"/>
              <a:tabLst/>
              <a:defRPr/>
            </a:pPr>
            <a:r>
              <a:rPr kumimoji="0" lang="en-US" sz="1800" b="0" i="0" u="none" strike="noStrike" kern="0" cap="none" spc="0" normalizeH="0" baseline="0" noProof="0" dirty="0">
                <a:ln>
                  <a:noFill/>
                </a:ln>
                <a:solidFill>
                  <a:srgbClr val="000000"/>
                </a:solidFill>
                <a:effectLst/>
                <a:uLnTx/>
                <a:uFillTx/>
                <a:latin typeface="+mn-lt"/>
                <a:ea typeface="+mn-ea"/>
                <a:cs typeface="+mn-cs"/>
              </a:rPr>
              <a:t>Q &amp; A</a:t>
            </a:r>
          </a:p>
          <a:p>
            <a:pPr marL="297000" marR="0" lvl="0" indent="-257175" algn="l" defTabSz="342900" rtl="0" eaLnBrk="1" fontAlgn="base" latinLnBrk="0" hangingPunct="1">
              <a:lnSpc>
                <a:spcPct val="100000"/>
              </a:lnSpc>
              <a:spcBef>
                <a:spcPts val="750"/>
              </a:spcBef>
              <a:spcAft>
                <a:spcPct val="0"/>
              </a:spcAft>
              <a:buClrTx/>
              <a:buSzTx/>
              <a:buFont typeface="+mj-lt"/>
              <a:buAutoNum type="arabicPeriod"/>
              <a:tabLst/>
              <a:defRPr/>
            </a:pPr>
            <a:r>
              <a:rPr kumimoji="0" lang="en-US" sz="1800" b="0" i="0" u="none" strike="noStrike" kern="0" cap="none" spc="0" normalizeH="0" baseline="0" noProof="0" dirty="0">
                <a:ln>
                  <a:noFill/>
                </a:ln>
                <a:solidFill>
                  <a:srgbClr val="000000"/>
                </a:solidFill>
                <a:effectLst/>
                <a:uLnTx/>
                <a:uFillTx/>
                <a:latin typeface="+mn-lt"/>
                <a:ea typeface="+mn-ea"/>
                <a:cs typeface="+mn-cs"/>
              </a:rPr>
              <a:t>Link to the next page</a:t>
            </a:r>
          </a:p>
        </p:txBody>
      </p:sp>
    </p:spTree>
    <p:extLst>
      <p:ext uri="{BB962C8B-B14F-4D97-AF65-F5344CB8AC3E}">
        <p14:creationId xmlns:p14="http://schemas.microsoft.com/office/powerpoint/2010/main" val="3258413019"/>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reate effective bullets">
    <p:spTree>
      <p:nvGrpSpPr>
        <p:cNvPr id="1" name=""/>
        <p:cNvGrpSpPr/>
        <p:nvPr/>
      </p:nvGrpSpPr>
      <p:grpSpPr>
        <a:xfrm>
          <a:off x="0" y="0"/>
          <a:ext cx="0" cy="0"/>
          <a:chOff x="0" y="0"/>
          <a:chExt cx="0" cy="0"/>
        </a:xfrm>
      </p:grpSpPr>
      <p:sp>
        <p:nvSpPr>
          <p:cNvPr id="35" name="Titre 1">
            <a:extLst>
              <a:ext uri="{FF2B5EF4-FFF2-40B4-BE49-F238E27FC236}">
                <a16:creationId xmlns:a16="http://schemas.microsoft.com/office/drawing/2014/main" id="{5CFD1E2B-57FA-4101-8B36-DFB1478679C6}"/>
              </a:ext>
            </a:extLst>
          </p:cNvPr>
          <p:cNvSpPr txBox="1">
            <a:spLocks/>
          </p:cNvSpPr>
          <p:nvPr userDrawn="1"/>
        </p:nvSpPr>
        <p:spPr bwMode="auto">
          <a:xfrm>
            <a:off x="395287" y="122238"/>
            <a:ext cx="8366760" cy="869950"/>
          </a:xfrm>
          <a:prstGeom prst="rect">
            <a:avLst/>
          </a:prstGeom>
          <a:noFill/>
          <a:ln w="9525">
            <a:noFill/>
            <a:miter lim="800000"/>
            <a:headEnd/>
            <a:tailEnd/>
          </a:ln>
        </p:spPr>
        <p:txBody>
          <a:bodyPr vert="horz" wrap="square" lIns="0" tIns="34290" rIns="68580" bIns="0" numCol="1" anchor="ctr" anchorCtr="0" compatLnSpc="1">
            <a:prstTxWarp prst="textNoShape">
              <a:avLst/>
            </a:prstTxWarp>
            <a:normAutofit/>
          </a:bodyPr>
          <a:lstStyle>
            <a:lvl1pPr algn="l" defTabSz="457200" rtl="0" eaLnBrk="1" fontAlgn="base" hangingPunct="1">
              <a:lnSpc>
                <a:spcPct val="100000"/>
              </a:lnSpc>
              <a:spcBef>
                <a:spcPct val="0"/>
              </a:spcBef>
              <a:spcAft>
                <a:spcPct val="0"/>
              </a:spcAft>
              <a:defRPr sz="2400" b="1" baseline="0">
                <a:solidFill>
                  <a:srgbClr val="0066A4"/>
                </a:solidFill>
                <a:latin typeface="+mj-lt"/>
                <a:ea typeface="+mj-ea"/>
                <a:cs typeface="+mj-cs"/>
              </a:defRPr>
            </a:lvl1pPr>
            <a:lvl2pPr algn="l" defTabSz="457200" rtl="0" eaLnBrk="1" fontAlgn="base" hangingPunct="1">
              <a:lnSpc>
                <a:spcPct val="80000"/>
              </a:lnSpc>
              <a:spcBef>
                <a:spcPct val="0"/>
              </a:spcBef>
              <a:spcAft>
                <a:spcPct val="0"/>
              </a:spcAft>
              <a:defRPr sz="3600" b="1">
                <a:solidFill>
                  <a:srgbClr val="0066A4"/>
                </a:solidFill>
                <a:latin typeface="Arial" charset="0"/>
              </a:defRPr>
            </a:lvl2pPr>
            <a:lvl3pPr algn="l" defTabSz="457200" rtl="0" eaLnBrk="1" fontAlgn="base" hangingPunct="1">
              <a:lnSpc>
                <a:spcPct val="80000"/>
              </a:lnSpc>
              <a:spcBef>
                <a:spcPct val="0"/>
              </a:spcBef>
              <a:spcAft>
                <a:spcPct val="0"/>
              </a:spcAft>
              <a:defRPr sz="3600" b="1">
                <a:solidFill>
                  <a:srgbClr val="0066A4"/>
                </a:solidFill>
                <a:latin typeface="Arial" charset="0"/>
              </a:defRPr>
            </a:lvl3pPr>
            <a:lvl4pPr algn="l" defTabSz="457200" rtl="0" eaLnBrk="1" fontAlgn="base" hangingPunct="1">
              <a:lnSpc>
                <a:spcPct val="80000"/>
              </a:lnSpc>
              <a:spcBef>
                <a:spcPct val="0"/>
              </a:spcBef>
              <a:spcAft>
                <a:spcPct val="0"/>
              </a:spcAft>
              <a:defRPr sz="3600" b="1">
                <a:solidFill>
                  <a:srgbClr val="0066A4"/>
                </a:solidFill>
                <a:latin typeface="Arial" charset="0"/>
              </a:defRPr>
            </a:lvl4pPr>
            <a:lvl5pPr algn="l" defTabSz="457200" rtl="0" eaLnBrk="1" fontAlgn="base" hangingPunct="1">
              <a:lnSpc>
                <a:spcPct val="80000"/>
              </a:lnSpc>
              <a:spcBef>
                <a:spcPct val="0"/>
              </a:spcBef>
              <a:spcAft>
                <a:spcPct val="0"/>
              </a:spcAft>
              <a:defRPr sz="3600" b="1">
                <a:solidFill>
                  <a:srgbClr val="0066A4"/>
                </a:solidFill>
                <a:latin typeface="Arial" charset="0"/>
              </a:defRPr>
            </a:lvl5pPr>
            <a:lvl6pPr marL="457200" algn="l" defTabSz="457200" rtl="0" eaLnBrk="1" fontAlgn="base" hangingPunct="1">
              <a:spcBef>
                <a:spcPct val="0"/>
              </a:spcBef>
              <a:spcAft>
                <a:spcPct val="0"/>
              </a:spcAft>
              <a:defRPr sz="3600" b="1">
                <a:solidFill>
                  <a:srgbClr val="0066A4"/>
                </a:solidFill>
                <a:latin typeface="Arial" charset="0"/>
              </a:defRPr>
            </a:lvl6pPr>
            <a:lvl7pPr marL="914400" algn="l" defTabSz="457200" rtl="0" eaLnBrk="1" fontAlgn="base" hangingPunct="1">
              <a:spcBef>
                <a:spcPct val="0"/>
              </a:spcBef>
              <a:spcAft>
                <a:spcPct val="0"/>
              </a:spcAft>
              <a:defRPr sz="3600" b="1">
                <a:solidFill>
                  <a:srgbClr val="0066A4"/>
                </a:solidFill>
                <a:latin typeface="Arial" charset="0"/>
              </a:defRPr>
            </a:lvl7pPr>
            <a:lvl8pPr marL="1371600" algn="l" defTabSz="457200" rtl="0" eaLnBrk="1" fontAlgn="base" hangingPunct="1">
              <a:spcBef>
                <a:spcPct val="0"/>
              </a:spcBef>
              <a:spcAft>
                <a:spcPct val="0"/>
              </a:spcAft>
              <a:defRPr sz="3600" b="1">
                <a:solidFill>
                  <a:srgbClr val="0066A4"/>
                </a:solidFill>
                <a:latin typeface="Arial" charset="0"/>
              </a:defRPr>
            </a:lvl8pPr>
            <a:lvl9pPr marL="1828800" algn="l" defTabSz="457200" rtl="0" eaLnBrk="1" fontAlgn="base" hangingPunct="1">
              <a:spcBef>
                <a:spcPct val="0"/>
              </a:spcBef>
              <a:spcAft>
                <a:spcPct val="0"/>
              </a:spcAft>
              <a:defRPr sz="3600" b="1">
                <a:solidFill>
                  <a:srgbClr val="0066A4"/>
                </a:solidFill>
                <a:latin typeface="Arial" charset="0"/>
              </a:defRPr>
            </a:lvl9pPr>
          </a:lstStyle>
          <a:p>
            <a:pPr lvl="0"/>
            <a:r>
              <a:rPr lang="en-CA" sz="2400" noProof="0" dirty="0">
                <a:solidFill>
                  <a:schemeClr val="tx2"/>
                </a:solidFill>
              </a:rPr>
              <a:t>Principles to create effective bullets</a:t>
            </a:r>
            <a:endParaRPr lang="en-CA" sz="2400" noProof="0" dirty="0">
              <a:solidFill>
                <a:schemeClr val="tx2"/>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43ED5AA3-94E4-442F-B26C-BC47AFE83801}"/>
              </a:ext>
            </a:extLst>
          </p:cNvPr>
          <p:cNvSpPr/>
          <p:nvPr userDrawn="1"/>
        </p:nvSpPr>
        <p:spPr bwMode="auto">
          <a:xfrm>
            <a:off x="395287" y="4109219"/>
            <a:ext cx="1830183" cy="1912070"/>
          </a:xfrm>
          <a:prstGeom prst="rect">
            <a:avLst/>
          </a:prstGeom>
          <a:solidFill>
            <a:schemeClr val="accent1"/>
          </a:solidFill>
          <a:ln>
            <a:noFill/>
          </a:ln>
          <a:extLst/>
        </p:spPr>
        <p:txBody>
          <a:bodyPr rot="0" spcFirstLastPara="0" vertOverflow="overflow" horzOverflow="overflow" vert="horz" wrap="square" lIns="135000" tIns="175500" rIns="94500" bIns="94500" numCol="1" spcCol="0" rtlCol="0" fromWordArt="0" anchor="t" anchorCtr="0" forceAA="0" compatLnSpc="1">
            <a:prstTxWarp prst="textNoShape">
              <a:avLst/>
            </a:prstTxWarp>
            <a:noAutofit/>
          </a:bodyPr>
          <a:lstStyle/>
          <a:p>
            <a:pPr algn="l">
              <a:spcBef>
                <a:spcPts val="450"/>
              </a:spcBef>
            </a:pPr>
            <a:r>
              <a:rPr lang="en-CA" sz="1800" b="1" noProof="0" dirty="0">
                <a:solidFill>
                  <a:schemeClr val="bg1"/>
                </a:solidFill>
              </a:rPr>
              <a:t>Best </a:t>
            </a:r>
            <a:br>
              <a:rPr lang="en-CA" sz="1800" b="1" noProof="0" dirty="0">
                <a:solidFill>
                  <a:schemeClr val="bg1"/>
                </a:solidFill>
              </a:rPr>
            </a:br>
            <a:r>
              <a:rPr lang="en-CA" sz="1800" b="1" noProof="0" dirty="0">
                <a:solidFill>
                  <a:schemeClr val="bg1"/>
                </a:solidFill>
              </a:rPr>
              <a:t>practices</a:t>
            </a:r>
          </a:p>
        </p:txBody>
      </p:sp>
      <p:sp>
        <p:nvSpPr>
          <p:cNvPr id="40" name="ZoneTexte 39">
            <a:extLst>
              <a:ext uri="{FF2B5EF4-FFF2-40B4-BE49-F238E27FC236}">
                <a16:creationId xmlns:a16="http://schemas.microsoft.com/office/drawing/2014/main" id="{AE9486EF-D2D1-4CF7-B565-FAD55AF880E2}"/>
              </a:ext>
            </a:extLst>
          </p:cNvPr>
          <p:cNvSpPr txBox="1"/>
          <p:nvPr userDrawn="1"/>
        </p:nvSpPr>
        <p:spPr>
          <a:xfrm>
            <a:off x="2225470" y="4109219"/>
            <a:ext cx="6536577" cy="1912070"/>
          </a:xfrm>
          <a:prstGeom prst="rect">
            <a:avLst/>
          </a:prstGeom>
          <a:solidFill>
            <a:schemeClr val="accent6"/>
          </a:solidFill>
        </p:spPr>
        <p:txBody>
          <a:bodyPr vert="horz" lIns="135000" tIns="54000" rIns="94500" bIns="54000" rtlCol="0" anchor="ctr" anchorCtr="0">
            <a:normAutofit lnSpcReduction="10000"/>
          </a:bodyPr>
          <a:lstStyle>
            <a:lvl1pPr marL="270000" lvl="0" indent="-270000" defTabSz="914400">
              <a:lnSpc>
                <a:spcPct val="100000"/>
              </a:lnSpc>
              <a:spcBef>
                <a:spcPts val="800"/>
              </a:spcBef>
              <a:buClr>
                <a:schemeClr val="accent4"/>
              </a:buClr>
              <a:buFont typeface="Wingdings" panose="05000000000000000000" pitchFamily="2" charset="2"/>
              <a:buChar char=""/>
              <a:defRPr sz="1400">
                <a:solidFill>
                  <a:schemeClr val="accent1"/>
                </a:solidFill>
                <a:latin typeface="Arial" panose="020B0604020202020204" pitchFamily="34" charset="0"/>
                <a:cs typeface="Arial" panose="020B0604020202020204" pitchFamily="34" charset="0"/>
              </a:defRPr>
            </a:lvl1pPr>
            <a:lvl2pPr marL="496800" lvl="1" indent="-216000" defTabSz="914400">
              <a:lnSpc>
                <a:spcPct val="100000"/>
              </a:lnSpc>
              <a:spcBef>
                <a:spcPts val="400"/>
              </a:spcBef>
              <a:buClr>
                <a:schemeClr val="accent4"/>
              </a:buClr>
              <a:buFont typeface="Wingdings" panose="05000000000000000000" pitchFamily="2" charset="2"/>
              <a:buChar char=""/>
              <a:defRPr sz="1200">
                <a:solidFill>
                  <a:schemeClr val="accent1"/>
                </a:solidFill>
                <a:latin typeface="Arial" panose="020B0604020202020204" pitchFamily="34" charset="0"/>
                <a:cs typeface="Arial" panose="020B0604020202020204" pitchFamily="34" charset="0"/>
              </a:defRPr>
            </a:lvl2pPr>
            <a:lvl3pPr marL="705600" lvl="2" indent="-180000" defTabSz="914400">
              <a:lnSpc>
                <a:spcPct val="100000"/>
              </a:lnSpc>
              <a:spcBef>
                <a:spcPts val="200"/>
              </a:spcBef>
              <a:buClr>
                <a:schemeClr val="accent4"/>
              </a:buClr>
              <a:buFont typeface="Wingdings" panose="05000000000000000000" pitchFamily="2" charset="2"/>
              <a:buChar char=""/>
              <a:defRPr sz="1100">
                <a:solidFill>
                  <a:schemeClr val="accent1"/>
                </a:solidFill>
                <a:latin typeface="Arial" panose="020B0604020202020204" pitchFamily="34" charset="0"/>
                <a:cs typeface="Arial" panose="020B0604020202020204" pitchFamily="34" charset="0"/>
              </a:defRPr>
            </a:lvl3pPr>
            <a:lvl4pPr marL="856800" indent="-144000" defTabSz="914400">
              <a:lnSpc>
                <a:spcPct val="100000"/>
              </a:lnSpc>
              <a:spcBef>
                <a:spcPts val="400"/>
              </a:spcBef>
              <a:buClr>
                <a:schemeClr val="accent4"/>
              </a:buClr>
              <a:buFont typeface="Wingdings" panose="05000000000000000000" pitchFamily="2" charset="2"/>
              <a:buChar char=""/>
              <a:defRPr sz="1200">
                <a:solidFill>
                  <a:schemeClr val="accent1"/>
                </a:solidFill>
                <a:latin typeface="Arial" panose="020B0604020202020204" pitchFamily="34" charset="0"/>
                <a:cs typeface="Arial" panose="020B0604020202020204" pitchFamily="34" charset="0"/>
              </a:defRPr>
            </a:lvl4pPr>
            <a:lvl5pPr marL="990000" indent="-126000" defTabSz="914400">
              <a:lnSpc>
                <a:spcPct val="100000"/>
              </a:lnSpc>
              <a:spcBef>
                <a:spcPts val="200"/>
              </a:spcBef>
              <a:buClr>
                <a:schemeClr val="accent4"/>
              </a:buClr>
              <a:buFont typeface="Wingdings" panose="05000000000000000000" pitchFamily="2" charset="2"/>
              <a:buChar char=""/>
              <a:defRPr sz="1200">
                <a:solidFill>
                  <a:schemeClr val="accent1"/>
                </a:solidFill>
                <a:latin typeface="Arial" panose="020B0604020202020204" pitchFamily="34" charset="0"/>
                <a:cs typeface="Arial" panose="020B0604020202020204" pitchFamily="34" charset="0"/>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129600" lvl="0" indent="-129600" algn="l" defTabSz="342900" rtl="0" eaLnBrk="1" fontAlgn="base" hangingPunct="1">
              <a:lnSpc>
                <a:spcPct val="120000"/>
              </a:lnSpc>
              <a:spcAft>
                <a:spcPct val="0"/>
              </a:spcAft>
              <a:buClrTx/>
              <a:buFont typeface="Arial" pitchFamily="34" charset="0"/>
              <a:buChar char="•"/>
            </a:pPr>
            <a:r>
              <a:rPr lang="en-CA" sz="1400" b="1" kern="1200" noProof="0" dirty="0">
                <a:solidFill>
                  <a:schemeClr val="tx1"/>
                </a:solidFill>
                <a:latin typeface="Arial" panose="020B0604020202020204" pitchFamily="34" charset="0"/>
                <a:ea typeface="+mn-ea"/>
                <a:cs typeface="Arial" panose="020B0604020202020204" pitchFamily="34" charset="0"/>
              </a:rPr>
              <a:t>Avoid long sentences</a:t>
            </a:r>
          </a:p>
          <a:p>
            <a:pPr marL="251100" lvl="1" indent="-118800" algn="l" defTabSz="342900" rtl="0" eaLnBrk="1" fontAlgn="base" hangingPunct="1">
              <a:lnSpc>
                <a:spcPct val="120000"/>
              </a:lnSpc>
              <a:spcBef>
                <a:spcPts val="100"/>
              </a:spcBef>
              <a:spcAft>
                <a:spcPct val="0"/>
              </a:spcAft>
              <a:buClrTx/>
              <a:buFont typeface="Arial" pitchFamily="34" charset="0"/>
              <a:buChar char="•"/>
            </a:pPr>
            <a:r>
              <a:rPr lang="en-CA" sz="1200" b="0" kern="1200" noProof="0" dirty="0">
                <a:solidFill>
                  <a:schemeClr val="tx1"/>
                </a:solidFill>
                <a:latin typeface="Arial" panose="020B0604020202020204" pitchFamily="34" charset="0"/>
                <a:ea typeface="+mn-ea"/>
                <a:cs typeface="Arial" panose="020B0604020202020204" pitchFamily="34" charset="0"/>
              </a:rPr>
              <a:t>No more than 1-2 rows per bullet, if possible</a:t>
            </a:r>
          </a:p>
          <a:p>
            <a:pPr marL="251100" lvl="1" indent="-118800" algn="l" defTabSz="342900" rtl="0" eaLnBrk="1" fontAlgn="base" hangingPunct="1">
              <a:lnSpc>
                <a:spcPct val="120000"/>
              </a:lnSpc>
              <a:spcBef>
                <a:spcPts val="100"/>
              </a:spcBef>
              <a:spcAft>
                <a:spcPct val="0"/>
              </a:spcAft>
              <a:buClrTx/>
              <a:buFont typeface="Arial" pitchFamily="34" charset="0"/>
              <a:buChar char="•"/>
            </a:pPr>
            <a:r>
              <a:rPr lang="en-CA" sz="1200" b="0" kern="1200" noProof="0" dirty="0">
                <a:solidFill>
                  <a:schemeClr val="tx1"/>
                </a:solidFill>
                <a:latin typeface="Arial" panose="020B0604020202020204" pitchFamily="34" charset="0"/>
                <a:ea typeface="+mn-ea"/>
                <a:cs typeface="Arial" panose="020B0604020202020204" pitchFamily="34" charset="0"/>
              </a:rPr>
              <a:t>No periods used unless 2 concise sentences in one bullet are necessary</a:t>
            </a:r>
          </a:p>
          <a:p>
            <a:pPr marL="129600" lvl="0" indent="-129600" algn="l" defTabSz="342900" rtl="0" eaLnBrk="1" fontAlgn="base" latinLnBrk="0" hangingPunct="1">
              <a:lnSpc>
                <a:spcPct val="120000"/>
              </a:lnSpc>
              <a:spcBef>
                <a:spcPts val="600"/>
              </a:spcBef>
              <a:spcAft>
                <a:spcPct val="0"/>
              </a:spcAft>
              <a:buClrTx/>
              <a:buFont typeface="Arial" pitchFamily="34" charset="0"/>
              <a:buChar char="•"/>
            </a:pPr>
            <a:r>
              <a:rPr lang="en-CA" sz="1400" b="1" kern="1200" noProof="0" dirty="0">
                <a:solidFill>
                  <a:schemeClr val="tx1"/>
                </a:solidFill>
                <a:latin typeface="Arial" panose="020B0604020202020204" pitchFamily="34" charset="0"/>
                <a:ea typeface="+mn-ea"/>
                <a:cs typeface="Arial" panose="020B0604020202020204" pitchFamily="34" charset="0"/>
              </a:rPr>
              <a:t>Use sub-bullets </a:t>
            </a:r>
            <a:r>
              <a:rPr lang="en-CA" sz="1400" b="0" kern="1200" noProof="0" dirty="0">
                <a:solidFill>
                  <a:schemeClr val="tx1"/>
                </a:solidFill>
                <a:latin typeface="Arial" panose="020B0604020202020204" pitchFamily="34" charset="0"/>
                <a:ea typeface="+mn-ea"/>
                <a:cs typeface="Arial" panose="020B0604020202020204" pitchFamily="34" charset="0"/>
              </a:rPr>
              <a:t>instead of long bullets with many sentences</a:t>
            </a:r>
          </a:p>
          <a:p>
            <a:pPr marL="251100" lvl="1" indent="-118800" algn="l" defTabSz="342900" rtl="0" eaLnBrk="1" fontAlgn="base" latinLnBrk="0" hangingPunct="1">
              <a:lnSpc>
                <a:spcPct val="120000"/>
              </a:lnSpc>
              <a:spcBef>
                <a:spcPts val="100"/>
              </a:spcBef>
              <a:spcAft>
                <a:spcPct val="0"/>
              </a:spcAft>
              <a:buClrTx/>
              <a:buFont typeface="Arial" pitchFamily="34" charset="0"/>
              <a:buChar char="•"/>
            </a:pPr>
            <a:r>
              <a:rPr lang="en-CA" sz="1200" b="0" kern="1200" noProof="0" dirty="0">
                <a:solidFill>
                  <a:schemeClr val="tx1"/>
                </a:solidFill>
                <a:latin typeface="Arial" panose="020B0604020202020204" pitchFamily="34" charset="0"/>
                <a:ea typeface="+mn-ea"/>
                <a:cs typeface="Arial" panose="020B0604020202020204" pitchFamily="34" charset="0"/>
              </a:rPr>
              <a:t>To share secondary information </a:t>
            </a:r>
          </a:p>
          <a:p>
            <a:pPr marL="251100" lvl="1" indent="-118800" algn="l" defTabSz="342900" rtl="0" eaLnBrk="1" fontAlgn="base" latinLnBrk="0" hangingPunct="1">
              <a:lnSpc>
                <a:spcPct val="120000"/>
              </a:lnSpc>
              <a:spcBef>
                <a:spcPts val="100"/>
              </a:spcBef>
              <a:spcAft>
                <a:spcPct val="0"/>
              </a:spcAft>
              <a:buClrTx/>
              <a:buFont typeface="Arial" pitchFamily="34" charset="0"/>
              <a:buChar char="•"/>
            </a:pPr>
            <a:r>
              <a:rPr lang="en-CA" sz="1200" b="0" kern="1200" noProof="0" dirty="0">
                <a:solidFill>
                  <a:schemeClr val="tx1"/>
                </a:solidFill>
                <a:latin typeface="Arial" panose="020B0604020202020204" pitchFamily="34" charset="0"/>
                <a:ea typeface="+mn-ea"/>
                <a:cs typeface="Arial" panose="020B0604020202020204" pitchFamily="34" charset="0"/>
              </a:rPr>
              <a:t>To support or further define the first-level bullet</a:t>
            </a:r>
          </a:p>
          <a:p>
            <a:pPr marL="124200" lvl="0" indent="-118800" algn="l" defTabSz="342900" rtl="0" eaLnBrk="1" fontAlgn="base" latinLnBrk="0" hangingPunct="1">
              <a:lnSpc>
                <a:spcPct val="120000"/>
              </a:lnSpc>
              <a:spcBef>
                <a:spcPts val="300"/>
              </a:spcBef>
              <a:spcAft>
                <a:spcPct val="0"/>
              </a:spcAft>
              <a:buClrTx/>
              <a:buFont typeface="Arial" pitchFamily="34" charset="0"/>
              <a:buChar char="•"/>
            </a:pPr>
            <a:r>
              <a:rPr lang="en-CA" sz="1400" b="1" kern="1200" noProof="0" dirty="0">
                <a:solidFill>
                  <a:schemeClr val="tx1"/>
                </a:solidFill>
                <a:latin typeface="Arial" panose="020B0604020202020204" pitchFamily="34" charset="0"/>
                <a:ea typeface="+mn-ea"/>
                <a:cs typeface="Arial" panose="020B0604020202020204" pitchFamily="34" charset="0"/>
              </a:rPr>
              <a:t>Sequence </a:t>
            </a:r>
            <a:r>
              <a:rPr lang="en-CA" sz="1400" b="0" kern="1200" noProof="0" dirty="0">
                <a:solidFill>
                  <a:schemeClr val="tx1"/>
                </a:solidFill>
                <a:latin typeface="Arial" panose="020B0604020202020204" pitchFamily="34" charset="0"/>
                <a:ea typeface="+mn-ea"/>
                <a:cs typeface="Arial" panose="020B0604020202020204" pitchFamily="34" charset="0"/>
              </a:rPr>
              <a:t>your bullets with a clear logic</a:t>
            </a:r>
          </a:p>
        </p:txBody>
      </p:sp>
      <p:sp>
        <p:nvSpPr>
          <p:cNvPr id="41" name="Rectangle 40">
            <a:extLst>
              <a:ext uri="{FF2B5EF4-FFF2-40B4-BE49-F238E27FC236}">
                <a16:creationId xmlns:a16="http://schemas.microsoft.com/office/drawing/2014/main" id="{878BFACC-2A39-4D42-A497-BE1D232B2CA0}"/>
              </a:ext>
            </a:extLst>
          </p:cNvPr>
          <p:cNvSpPr/>
          <p:nvPr userDrawn="1"/>
        </p:nvSpPr>
        <p:spPr bwMode="auto">
          <a:xfrm>
            <a:off x="395287" y="1202208"/>
            <a:ext cx="5796821" cy="2731624"/>
          </a:xfrm>
          <a:prstGeom prst="rect">
            <a:avLst/>
          </a:prstGeom>
          <a:solidFill>
            <a:schemeClr val="accent1"/>
          </a:solidFill>
          <a:ln>
            <a:noFill/>
          </a:ln>
          <a:extLst/>
        </p:spPr>
        <p:txBody>
          <a:bodyPr rot="0" spcFirstLastPara="0" vertOverflow="overflow" horzOverflow="overflow" vert="horz" wrap="square" lIns="135000" tIns="108000" rIns="4032000" bIns="94500" numCol="1" spcCol="0" rtlCol="0" fromWordArt="0" anchor="t" anchorCtr="0" forceAA="0" compatLnSpc="1">
            <a:prstTxWarp prst="textNoShape">
              <a:avLst/>
            </a:prstTxWarp>
            <a:noAutofit/>
          </a:bodyPr>
          <a:lstStyle/>
          <a:p>
            <a:pPr algn="l">
              <a:spcBef>
                <a:spcPts val="450"/>
              </a:spcBef>
            </a:pPr>
            <a:r>
              <a:rPr lang="en-CA" sz="1800" b="1" noProof="0" dirty="0">
                <a:solidFill>
                  <a:schemeClr val="bg1"/>
                </a:solidFill>
              </a:rPr>
              <a:t>Default bullets settings in your template</a:t>
            </a:r>
          </a:p>
        </p:txBody>
      </p:sp>
      <p:sp>
        <p:nvSpPr>
          <p:cNvPr id="42" name="Rectangle 41">
            <a:extLst>
              <a:ext uri="{FF2B5EF4-FFF2-40B4-BE49-F238E27FC236}">
                <a16:creationId xmlns:a16="http://schemas.microsoft.com/office/drawing/2014/main" id="{43AADC3A-7118-4D47-8FA0-16A3574ACA6C}"/>
              </a:ext>
            </a:extLst>
          </p:cNvPr>
          <p:cNvSpPr/>
          <p:nvPr userDrawn="1"/>
        </p:nvSpPr>
        <p:spPr>
          <a:xfrm>
            <a:off x="537882" y="2971800"/>
            <a:ext cx="5497065" cy="829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rIns="94500" rtlCol="0" anchor="ctr"/>
          <a:lstStyle/>
          <a:p>
            <a:pPr algn="l">
              <a:spcBef>
                <a:spcPts val="900"/>
              </a:spcBef>
            </a:pPr>
            <a:r>
              <a:rPr lang="en-CA" sz="1200" noProof="0" dirty="0">
                <a:solidFill>
                  <a:schemeClr val="tx1"/>
                </a:solidFill>
              </a:rPr>
              <a:t>If necessary, feel free to increase or decrease font size across all bullet levels to optimize the empty spaces on your page. The font size of the largest bullets should always be equal or smaller than the font size of the page headline.</a:t>
            </a:r>
          </a:p>
        </p:txBody>
      </p:sp>
      <p:sp>
        <p:nvSpPr>
          <p:cNvPr id="43" name="ZoneTexte 42">
            <a:extLst>
              <a:ext uri="{FF2B5EF4-FFF2-40B4-BE49-F238E27FC236}">
                <a16:creationId xmlns:a16="http://schemas.microsoft.com/office/drawing/2014/main" id="{2E1E16FC-3659-4D97-8584-D21CC89EE805}"/>
              </a:ext>
            </a:extLst>
          </p:cNvPr>
          <p:cNvSpPr txBox="1"/>
          <p:nvPr userDrawn="1"/>
        </p:nvSpPr>
        <p:spPr>
          <a:xfrm>
            <a:off x="3608416" y="1723256"/>
            <a:ext cx="1146512" cy="289301"/>
          </a:xfrm>
          <a:prstGeom prst="rect">
            <a:avLst/>
          </a:prstGeom>
          <a:solidFill>
            <a:schemeClr val="accent6"/>
          </a:solidFill>
        </p:spPr>
        <p:txBody>
          <a:bodyPr wrap="square" lIns="0" tIns="0" rIns="0" bIns="0" rtlCol="0" anchor="ctr" anchorCtr="0">
            <a:noAutofit/>
          </a:bodyPr>
          <a:lstStyle/>
          <a:p>
            <a:pPr marL="0" marR="0" lvl="0" indent="0" algn="ctr" defTabSz="342900" rtl="0" eaLnBrk="1" fontAlgn="base" latinLnBrk="0" hangingPunct="1">
              <a:lnSpc>
                <a:spcPct val="100000"/>
              </a:lnSpc>
              <a:spcBef>
                <a:spcPts val="750"/>
              </a:spcBef>
              <a:spcAft>
                <a:spcPct val="0"/>
              </a:spcAft>
              <a:buClr>
                <a:schemeClr val="accent4"/>
              </a:buClr>
              <a:buSzTx/>
              <a:buFont typeface="Wingdings" panose="05000000000000000000" pitchFamily="2" charset="2"/>
              <a:buNone/>
              <a:tabLst/>
              <a:defRPr/>
            </a:pPr>
            <a:r>
              <a:rPr kumimoji="0" lang="en-CA" sz="1200" b="0" i="0" u="none" strike="noStrike" kern="0" cap="none" spc="0" normalizeH="0" baseline="0" noProof="0">
                <a:ln>
                  <a:noFill/>
                </a:ln>
                <a:solidFill>
                  <a:srgbClr val="000000"/>
                </a:solidFill>
                <a:effectLst/>
                <a:uLnTx/>
                <a:uFillTx/>
                <a:latin typeface="+mn-lt"/>
                <a:ea typeface="+mn-ea"/>
                <a:cs typeface="+mn-cs"/>
              </a:rPr>
              <a:t>16</a:t>
            </a:r>
          </a:p>
        </p:txBody>
      </p:sp>
      <p:sp>
        <p:nvSpPr>
          <p:cNvPr id="44" name="Rectangle 43">
            <a:extLst>
              <a:ext uri="{FF2B5EF4-FFF2-40B4-BE49-F238E27FC236}">
                <a16:creationId xmlns:a16="http://schemas.microsoft.com/office/drawing/2014/main" id="{D9F0888F-B70E-43E8-BEF9-A57728231358}"/>
              </a:ext>
            </a:extLst>
          </p:cNvPr>
          <p:cNvSpPr/>
          <p:nvPr userDrawn="1"/>
        </p:nvSpPr>
        <p:spPr bwMode="auto">
          <a:xfrm>
            <a:off x="3608340" y="1440977"/>
            <a:ext cx="1146512" cy="225471"/>
          </a:xfrm>
          <a:prstGeom prst="rect">
            <a:avLst/>
          </a:prstGeom>
          <a:noFill/>
          <a:ln>
            <a:noFill/>
          </a:ln>
          <a:ex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Bef>
                <a:spcPts val="450"/>
              </a:spcBef>
            </a:pPr>
            <a:r>
              <a:rPr lang="en-CA" sz="1200" b="1" noProof="0" dirty="0">
                <a:solidFill>
                  <a:schemeClr val="bg1"/>
                </a:solidFill>
              </a:rPr>
              <a:t>Font size</a:t>
            </a:r>
          </a:p>
        </p:txBody>
      </p:sp>
      <p:sp>
        <p:nvSpPr>
          <p:cNvPr id="45" name="Rectangle 44">
            <a:extLst>
              <a:ext uri="{FF2B5EF4-FFF2-40B4-BE49-F238E27FC236}">
                <a16:creationId xmlns:a16="http://schemas.microsoft.com/office/drawing/2014/main" id="{A1F51905-F990-4C17-A1F2-5C801E0C1F79}"/>
              </a:ext>
            </a:extLst>
          </p:cNvPr>
          <p:cNvSpPr/>
          <p:nvPr userDrawn="1"/>
        </p:nvSpPr>
        <p:spPr bwMode="auto">
          <a:xfrm>
            <a:off x="2327254" y="1722051"/>
            <a:ext cx="1148400" cy="289300"/>
          </a:xfrm>
          <a:prstGeom prst="rect">
            <a:avLst/>
          </a:prstGeom>
          <a:solidFill>
            <a:schemeClr val="accent4"/>
          </a:solidFill>
          <a:ln>
            <a:noFill/>
          </a:ln>
          <a:extLst/>
        </p:spPr>
        <p:txBody>
          <a:bodyPr rot="0" spcFirstLastPara="0" vertOverflow="overflow" horzOverflow="overflow" vert="horz" wrap="square" lIns="81000" tIns="81000" rIns="81000" bIns="81000" numCol="1" spcCol="0" rtlCol="0" fromWordArt="0" anchor="ctr" anchorCtr="0" forceAA="0" compatLnSpc="1">
            <a:prstTxWarp prst="textNoShape">
              <a:avLst/>
            </a:prstTxWarp>
            <a:noAutofit/>
          </a:bodyPr>
          <a:lstStyle/>
          <a:p>
            <a:pPr algn="ctr">
              <a:spcBef>
                <a:spcPts val="450"/>
              </a:spcBef>
            </a:pPr>
            <a:r>
              <a:rPr lang="en-CA" sz="1200" b="1" noProof="0" dirty="0">
                <a:solidFill>
                  <a:schemeClr val="bg1"/>
                </a:solidFill>
              </a:rPr>
              <a:t>1</a:t>
            </a:r>
            <a:r>
              <a:rPr lang="en-CA" sz="1200" b="1" baseline="30000" noProof="0" dirty="0">
                <a:solidFill>
                  <a:schemeClr val="bg1"/>
                </a:solidFill>
              </a:rPr>
              <a:t>st</a:t>
            </a:r>
            <a:endParaRPr lang="en-CA" sz="1200" b="1" noProof="0" dirty="0">
              <a:solidFill>
                <a:schemeClr val="bg1"/>
              </a:solidFill>
            </a:endParaRPr>
          </a:p>
        </p:txBody>
      </p:sp>
      <p:sp>
        <p:nvSpPr>
          <p:cNvPr id="46" name="Rectangle 45">
            <a:extLst>
              <a:ext uri="{FF2B5EF4-FFF2-40B4-BE49-F238E27FC236}">
                <a16:creationId xmlns:a16="http://schemas.microsoft.com/office/drawing/2014/main" id="{7FD39C00-620B-495D-867A-C7265D78F8B4}"/>
              </a:ext>
            </a:extLst>
          </p:cNvPr>
          <p:cNvSpPr/>
          <p:nvPr userDrawn="1"/>
        </p:nvSpPr>
        <p:spPr bwMode="auto">
          <a:xfrm>
            <a:off x="2327252" y="2040974"/>
            <a:ext cx="1148400" cy="289300"/>
          </a:xfrm>
          <a:prstGeom prst="rect">
            <a:avLst/>
          </a:prstGeom>
          <a:solidFill>
            <a:schemeClr val="accent4"/>
          </a:solidFill>
          <a:ln>
            <a:noFill/>
          </a:ln>
          <a:extLst/>
        </p:spPr>
        <p:txBody>
          <a:bodyPr rot="0" spcFirstLastPara="0" vertOverflow="overflow" horzOverflow="overflow" vert="horz" wrap="square" lIns="81000" tIns="81000" rIns="81000" bIns="81000" numCol="1" spcCol="0" rtlCol="0" fromWordArt="0" anchor="ctr" anchorCtr="0" forceAA="0" compatLnSpc="1">
            <a:prstTxWarp prst="textNoShape">
              <a:avLst/>
            </a:prstTxWarp>
            <a:noAutofit/>
          </a:bodyPr>
          <a:lstStyle/>
          <a:p>
            <a:pPr algn="ctr">
              <a:spcBef>
                <a:spcPts val="450"/>
              </a:spcBef>
            </a:pPr>
            <a:r>
              <a:rPr lang="en-CA" sz="1200" b="1" noProof="0" dirty="0">
                <a:solidFill>
                  <a:schemeClr val="bg1"/>
                </a:solidFill>
              </a:rPr>
              <a:t>2</a:t>
            </a:r>
            <a:r>
              <a:rPr lang="en-CA" sz="1200" b="1" baseline="30000" noProof="0" dirty="0">
                <a:solidFill>
                  <a:schemeClr val="bg1"/>
                </a:solidFill>
              </a:rPr>
              <a:t>nd</a:t>
            </a:r>
            <a:endParaRPr lang="en-CA" sz="1200" b="1" noProof="0" dirty="0">
              <a:solidFill>
                <a:schemeClr val="bg1"/>
              </a:solidFill>
            </a:endParaRPr>
          </a:p>
        </p:txBody>
      </p:sp>
      <p:sp>
        <p:nvSpPr>
          <p:cNvPr id="47" name="Rectangle 46">
            <a:extLst>
              <a:ext uri="{FF2B5EF4-FFF2-40B4-BE49-F238E27FC236}">
                <a16:creationId xmlns:a16="http://schemas.microsoft.com/office/drawing/2014/main" id="{E986321A-0BB5-41B1-827D-363A85E26449}"/>
              </a:ext>
            </a:extLst>
          </p:cNvPr>
          <p:cNvSpPr/>
          <p:nvPr userDrawn="1"/>
        </p:nvSpPr>
        <p:spPr bwMode="auto">
          <a:xfrm>
            <a:off x="2327252" y="2356855"/>
            <a:ext cx="1148400" cy="289300"/>
          </a:xfrm>
          <a:prstGeom prst="rect">
            <a:avLst/>
          </a:prstGeom>
          <a:solidFill>
            <a:schemeClr val="accent4"/>
          </a:solidFill>
          <a:ln>
            <a:noFill/>
          </a:ln>
          <a:extLst/>
        </p:spPr>
        <p:txBody>
          <a:bodyPr rot="0" spcFirstLastPara="0" vertOverflow="overflow" horzOverflow="overflow" vert="horz" wrap="square" lIns="81000" tIns="81000" rIns="81000" bIns="81000" numCol="1" spcCol="0" rtlCol="0" fromWordArt="0" anchor="ctr" anchorCtr="0" forceAA="0" compatLnSpc="1">
            <a:prstTxWarp prst="textNoShape">
              <a:avLst/>
            </a:prstTxWarp>
            <a:noAutofit/>
          </a:bodyPr>
          <a:lstStyle/>
          <a:p>
            <a:pPr algn="ctr">
              <a:spcBef>
                <a:spcPts val="450"/>
              </a:spcBef>
            </a:pPr>
            <a:r>
              <a:rPr lang="en-CA" sz="1200" b="1" noProof="0" dirty="0">
                <a:solidFill>
                  <a:schemeClr val="bg1"/>
                </a:solidFill>
              </a:rPr>
              <a:t>3</a:t>
            </a:r>
            <a:r>
              <a:rPr lang="en-CA" sz="1200" b="1" baseline="30000" noProof="0" dirty="0">
                <a:solidFill>
                  <a:schemeClr val="bg1"/>
                </a:solidFill>
              </a:rPr>
              <a:t>rd</a:t>
            </a:r>
            <a:endParaRPr lang="en-CA" sz="1200" b="1" noProof="0" dirty="0">
              <a:solidFill>
                <a:schemeClr val="bg1"/>
              </a:solidFill>
            </a:endParaRPr>
          </a:p>
        </p:txBody>
      </p:sp>
      <p:sp>
        <p:nvSpPr>
          <p:cNvPr id="48" name="Rectangle 47">
            <a:extLst>
              <a:ext uri="{FF2B5EF4-FFF2-40B4-BE49-F238E27FC236}">
                <a16:creationId xmlns:a16="http://schemas.microsoft.com/office/drawing/2014/main" id="{B86389F2-A43F-49CB-B8FE-5419EF4A5DE0}"/>
              </a:ext>
            </a:extLst>
          </p:cNvPr>
          <p:cNvSpPr/>
          <p:nvPr userDrawn="1"/>
        </p:nvSpPr>
        <p:spPr bwMode="auto">
          <a:xfrm>
            <a:off x="4895224" y="1516258"/>
            <a:ext cx="1139723" cy="150188"/>
          </a:xfrm>
          <a:prstGeom prst="rect">
            <a:avLst/>
          </a:prstGeom>
          <a:noFill/>
          <a:ln>
            <a:noFill/>
          </a:ln>
          <a:ex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Bef>
                <a:spcPts val="450"/>
              </a:spcBef>
            </a:pPr>
            <a:r>
              <a:rPr lang="en-CA" sz="1200" b="1" noProof="0" dirty="0">
                <a:solidFill>
                  <a:schemeClr val="bg1"/>
                </a:solidFill>
              </a:rPr>
              <a:t>Space before paragraph </a:t>
            </a:r>
            <a:r>
              <a:rPr lang="en-CA" sz="1200" b="1" i="1" noProof="0" dirty="0">
                <a:solidFill>
                  <a:schemeClr val="bg1"/>
                </a:solidFill>
              </a:rPr>
              <a:t>(</a:t>
            </a:r>
            <a:r>
              <a:rPr lang="en-CA" sz="1200" b="1" i="1" noProof="0" dirty="0" err="1">
                <a:solidFill>
                  <a:schemeClr val="bg1"/>
                </a:solidFill>
              </a:rPr>
              <a:t>pt</a:t>
            </a:r>
            <a:r>
              <a:rPr lang="en-CA" sz="1200" b="1" i="1" noProof="0" dirty="0">
                <a:solidFill>
                  <a:schemeClr val="bg1"/>
                </a:solidFill>
              </a:rPr>
              <a:t>)</a:t>
            </a:r>
          </a:p>
        </p:txBody>
      </p:sp>
      <p:sp>
        <p:nvSpPr>
          <p:cNvPr id="49" name="ZoneTexte 48">
            <a:extLst>
              <a:ext uri="{FF2B5EF4-FFF2-40B4-BE49-F238E27FC236}">
                <a16:creationId xmlns:a16="http://schemas.microsoft.com/office/drawing/2014/main" id="{84EA3C80-4A55-46ED-A9CF-BC47D4ED6C1B}"/>
              </a:ext>
            </a:extLst>
          </p:cNvPr>
          <p:cNvSpPr txBox="1"/>
          <p:nvPr userDrawn="1"/>
        </p:nvSpPr>
        <p:spPr>
          <a:xfrm>
            <a:off x="4889332" y="1722882"/>
            <a:ext cx="1146436" cy="289301"/>
          </a:xfrm>
          <a:prstGeom prst="rect">
            <a:avLst/>
          </a:prstGeom>
          <a:solidFill>
            <a:schemeClr val="accent6"/>
          </a:solidFill>
        </p:spPr>
        <p:txBody>
          <a:bodyPr wrap="square" lIns="189000" tIns="89100" rIns="540000" bIns="94500" rtlCol="0" anchor="ctr" anchorCtr="0">
            <a:noAutofit/>
          </a:bodyPr>
          <a:lstStyle/>
          <a:p>
            <a:pPr marL="0" marR="0" lvl="0" indent="0" algn="r" defTabSz="342900" rtl="0" eaLnBrk="1" fontAlgn="base" latinLnBrk="0" hangingPunct="1">
              <a:lnSpc>
                <a:spcPct val="100000"/>
              </a:lnSpc>
              <a:spcBef>
                <a:spcPts val="750"/>
              </a:spcBef>
              <a:spcAft>
                <a:spcPct val="0"/>
              </a:spcAft>
              <a:buClr>
                <a:schemeClr val="accent4"/>
              </a:buClr>
              <a:buSzTx/>
              <a:buFont typeface="Wingdings" panose="05000000000000000000" pitchFamily="2" charset="2"/>
              <a:buNone/>
              <a:tabLst/>
              <a:defRPr/>
            </a:pPr>
            <a:r>
              <a:rPr kumimoji="0" lang="en-CA" sz="1200" b="0" i="0" u="none" strike="noStrike" kern="0" cap="none" spc="0" normalizeH="0" baseline="0" noProof="0" dirty="0">
                <a:ln>
                  <a:noFill/>
                </a:ln>
                <a:solidFill>
                  <a:srgbClr val="000000"/>
                </a:solidFill>
                <a:effectLst/>
                <a:uLnTx/>
                <a:uFillTx/>
                <a:latin typeface="+mn-lt"/>
                <a:ea typeface="+mn-ea"/>
                <a:cs typeface="+mn-cs"/>
              </a:rPr>
              <a:t>12</a:t>
            </a:r>
          </a:p>
        </p:txBody>
      </p:sp>
      <p:sp>
        <p:nvSpPr>
          <p:cNvPr id="50" name="ZoneTexte 49">
            <a:extLst>
              <a:ext uri="{FF2B5EF4-FFF2-40B4-BE49-F238E27FC236}">
                <a16:creationId xmlns:a16="http://schemas.microsoft.com/office/drawing/2014/main" id="{C823519D-13DC-4143-9ECC-FF918E834D8A}"/>
              </a:ext>
            </a:extLst>
          </p:cNvPr>
          <p:cNvSpPr txBox="1"/>
          <p:nvPr userDrawn="1"/>
        </p:nvSpPr>
        <p:spPr>
          <a:xfrm>
            <a:off x="3608415" y="2040057"/>
            <a:ext cx="1146436" cy="289301"/>
          </a:xfrm>
          <a:prstGeom prst="rect">
            <a:avLst/>
          </a:prstGeom>
          <a:solidFill>
            <a:schemeClr val="accent6"/>
          </a:solidFill>
        </p:spPr>
        <p:txBody>
          <a:bodyPr wrap="square" lIns="0" tIns="0" rIns="0" bIns="0" rtlCol="0" anchor="ctr" anchorCtr="0">
            <a:noAutofit/>
          </a:bodyPr>
          <a:lstStyle/>
          <a:p>
            <a:pPr marL="0" marR="0" lvl="0" indent="0" algn="ctr" defTabSz="342900" rtl="0" eaLnBrk="1" fontAlgn="base" latinLnBrk="0" hangingPunct="1">
              <a:lnSpc>
                <a:spcPct val="100000"/>
              </a:lnSpc>
              <a:spcBef>
                <a:spcPts val="750"/>
              </a:spcBef>
              <a:spcAft>
                <a:spcPct val="0"/>
              </a:spcAft>
              <a:buClr>
                <a:schemeClr val="accent4"/>
              </a:buClr>
              <a:buSzTx/>
              <a:buFont typeface="Wingdings" panose="05000000000000000000" pitchFamily="2" charset="2"/>
              <a:buNone/>
              <a:tabLst/>
              <a:defRPr/>
            </a:pPr>
            <a:r>
              <a:rPr kumimoji="0" lang="en-CA" sz="1200" b="0" i="0" u="none" strike="noStrike" kern="0" cap="none" spc="0" normalizeH="0" baseline="0" noProof="0">
                <a:ln>
                  <a:noFill/>
                </a:ln>
                <a:solidFill>
                  <a:srgbClr val="000000"/>
                </a:solidFill>
                <a:effectLst/>
                <a:uLnTx/>
                <a:uFillTx/>
                <a:latin typeface="+mn-lt"/>
                <a:ea typeface="+mn-ea"/>
                <a:cs typeface="+mn-cs"/>
              </a:rPr>
              <a:t>14</a:t>
            </a:r>
          </a:p>
        </p:txBody>
      </p:sp>
      <p:sp>
        <p:nvSpPr>
          <p:cNvPr id="51" name="ZoneTexte 50">
            <a:extLst>
              <a:ext uri="{FF2B5EF4-FFF2-40B4-BE49-F238E27FC236}">
                <a16:creationId xmlns:a16="http://schemas.microsoft.com/office/drawing/2014/main" id="{978F8ACD-A473-4931-944E-EAD3FCA79148}"/>
              </a:ext>
            </a:extLst>
          </p:cNvPr>
          <p:cNvSpPr txBox="1"/>
          <p:nvPr userDrawn="1"/>
        </p:nvSpPr>
        <p:spPr>
          <a:xfrm>
            <a:off x="4888511" y="2039682"/>
            <a:ext cx="1146436" cy="289301"/>
          </a:xfrm>
          <a:prstGeom prst="rect">
            <a:avLst/>
          </a:prstGeom>
          <a:solidFill>
            <a:schemeClr val="accent6"/>
          </a:solidFill>
        </p:spPr>
        <p:txBody>
          <a:bodyPr wrap="square" lIns="189000" tIns="89100" rIns="540000" bIns="94500" rtlCol="0" anchor="ctr" anchorCtr="0">
            <a:noAutofit/>
          </a:bodyPr>
          <a:lstStyle/>
          <a:p>
            <a:pPr marL="0" marR="0" lvl="0" indent="0" algn="r" defTabSz="342900" rtl="0" eaLnBrk="1" fontAlgn="base" latinLnBrk="0" hangingPunct="1">
              <a:lnSpc>
                <a:spcPct val="100000"/>
              </a:lnSpc>
              <a:spcBef>
                <a:spcPts val="750"/>
              </a:spcBef>
              <a:spcAft>
                <a:spcPct val="0"/>
              </a:spcAft>
              <a:buClr>
                <a:schemeClr val="accent4"/>
              </a:buClr>
              <a:buSzTx/>
              <a:buFont typeface="Wingdings" panose="05000000000000000000" pitchFamily="2" charset="2"/>
              <a:buNone/>
              <a:tabLst/>
              <a:defRPr/>
            </a:pPr>
            <a:r>
              <a:rPr kumimoji="0" lang="en-CA" sz="1200" b="0" i="0" u="none" strike="noStrike" kern="0" cap="none" spc="0" normalizeH="0" baseline="0" noProof="0" dirty="0">
                <a:ln>
                  <a:noFill/>
                </a:ln>
                <a:solidFill>
                  <a:srgbClr val="000000"/>
                </a:solidFill>
                <a:effectLst/>
                <a:uLnTx/>
                <a:uFillTx/>
                <a:latin typeface="+mn-lt"/>
                <a:ea typeface="+mn-ea"/>
                <a:cs typeface="+mn-cs"/>
              </a:rPr>
              <a:t>4</a:t>
            </a:r>
          </a:p>
        </p:txBody>
      </p:sp>
      <p:sp>
        <p:nvSpPr>
          <p:cNvPr id="52" name="ZoneTexte 51">
            <a:extLst>
              <a:ext uri="{FF2B5EF4-FFF2-40B4-BE49-F238E27FC236}">
                <a16:creationId xmlns:a16="http://schemas.microsoft.com/office/drawing/2014/main" id="{77850177-64C1-4FBF-8616-C722C3B5469F}"/>
              </a:ext>
            </a:extLst>
          </p:cNvPr>
          <p:cNvSpPr txBox="1"/>
          <p:nvPr userDrawn="1"/>
        </p:nvSpPr>
        <p:spPr>
          <a:xfrm>
            <a:off x="3608415" y="2356857"/>
            <a:ext cx="1146436" cy="289301"/>
          </a:xfrm>
          <a:prstGeom prst="rect">
            <a:avLst/>
          </a:prstGeom>
          <a:solidFill>
            <a:schemeClr val="accent6"/>
          </a:solidFill>
        </p:spPr>
        <p:txBody>
          <a:bodyPr wrap="square" lIns="0" tIns="0" rIns="0" bIns="0" rtlCol="0" anchor="ctr" anchorCtr="0">
            <a:noAutofit/>
          </a:bodyPr>
          <a:lstStyle/>
          <a:p>
            <a:pPr marL="0" marR="0" lvl="0" indent="0" algn="ctr" defTabSz="342900" rtl="0" eaLnBrk="1" fontAlgn="base" latinLnBrk="0" hangingPunct="1">
              <a:lnSpc>
                <a:spcPct val="100000"/>
              </a:lnSpc>
              <a:spcBef>
                <a:spcPts val="750"/>
              </a:spcBef>
              <a:spcAft>
                <a:spcPct val="0"/>
              </a:spcAft>
              <a:buClr>
                <a:schemeClr val="accent4"/>
              </a:buClr>
              <a:buSzTx/>
              <a:buFont typeface="Wingdings" panose="05000000000000000000" pitchFamily="2" charset="2"/>
              <a:buNone/>
              <a:tabLst/>
              <a:defRPr/>
            </a:pPr>
            <a:r>
              <a:rPr kumimoji="0" lang="en-CA" sz="1200" b="0" i="0" u="none" strike="noStrike" kern="0" cap="none" spc="0" normalizeH="0" baseline="0" noProof="0">
                <a:ln>
                  <a:noFill/>
                </a:ln>
                <a:solidFill>
                  <a:srgbClr val="000000"/>
                </a:solidFill>
                <a:effectLst/>
                <a:uLnTx/>
                <a:uFillTx/>
                <a:latin typeface="+mn-lt"/>
                <a:ea typeface="+mn-ea"/>
                <a:cs typeface="+mn-cs"/>
              </a:rPr>
              <a:t>12</a:t>
            </a:r>
          </a:p>
        </p:txBody>
      </p:sp>
      <p:sp>
        <p:nvSpPr>
          <p:cNvPr id="53" name="ZoneTexte 52">
            <a:extLst>
              <a:ext uri="{FF2B5EF4-FFF2-40B4-BE49-F238E27FC236}">
                <a16:creationId xmlns:a16="http://schemas.microsoft.com/office/drawing/2014/main" id="{1DF2673A-EFD8-4509-80FE-844EE3314110}"/>
              </a:ext>
            </a:extLst>
          </p:cNvPr>
          <p:cNvSpPr txBox="1"/>
          <p:nvPr userDrawn="1"/>
        </p:nvSpPr>
        <p:spPr>
          <a:xfrm>
            <a:off x="4889332" y="2356857"/>
            <a:ext cx="1146436" cy="289301"/>
          </a:xfrm>
          <a:prstGeom prst="rect">
            <a:avLst/>
          </a:prstGeom>
          <a:solidFill>
            <a:schemeClr val="accent6"/>
          </a:solidFill>
        </p:spPr>
        <p:txBody>
          <a:bodyPr wrap="square" lIns="189000" tIns="89100" rIns="540000" bIns="94500" rtlCol="0" anchor="ctr" anchorCtr="0">
            <a:noAutofit/>
          </a:bodyPr>
          <a:lstStyle/>
          <a:p>
            <a:pPr marL="0" marR="0" lvl="0" indent="0" algn="r" defTabSz="342900" rtl="0" eaLnBrk="1" fontAlgn="base" latinLnBrk="0" hangingPunct="1">
              <a:lnSpc>
                <a:spcPct val="100000"/>
              </a:lnSpc>
              <a:spcBef>
                <a:spcPts val="750"/>
              </a:spcBef>
              <a:spcAft>
                <a:spcPct val="0"/>
              </a:spcAft>
              <a:buClr>
                <a:schemeClr val="accent4"/>
              </a:buClr>
              <a:buSzTx/>
              <a:buFont typeface="Wingdings" panose="05000000000000000000" pitchFamily="2" charset="2"/>
              <a:buNone/>
              <a:tabLst/>
              <a:defRPr/>
            </a:pPr>
            <a:r>
              <a:rPr kumimoji="0" lang="en-CA" sz="1200" b="0" i="0" u="none" strike="noStrike" kern="0" cap="none" spc="0" normalizeH="0" baseline="0" noProof="0" dirty="0">
                <a:ln>
                  <a:noFill/>
                </a:ln>
                <a:solidFill>
                  <a:srgbClr val="000000"/>
                </a:solidFill>
                <a:effectLst/>
                <a:uLnTx/>
                <a:uFillTx/>
                <a:latin typeface="+mn-lt"/>
                <a:ea typeface="+mn-ea"/>
                <a:cs typeface="+mn-cs"/>
              </a:rPr>
              <a:t>2</a:t>
            </a:r>
          </a:p>
        </p:txBody>
      </p:sp>
      <p:sp>
        <p:nvSpPr>
          <p:cNvPr id="54" name="Rectangle 53">
            <a:extLst>
              <a:ext uri="{FF2B5EF4-FFF2-40B4-BE49-F238E27FC236}">
                <a16:creationId xmlns:a16="http://schemas.microsoft.com/office/drawing/2014/main" id="{F438625A-F600-4310-8D1D-1C5E4E1C22FD}"/>
              </a:ext>
            </a:extLst>
          </p:cNvPr>
          <p:cNvSpPr/>
          <p:nvPr userDrawn="1"/>
        </p:nvSpPr>
        <p:spPr bwMode="auto">
          <a:xfrm>
            <a:off x="6403143" y="1202208"/>
            <a:ext cx="2361391" cy="2731624"/>
          </a:xfrm>
          <a:prstGeom prst="rect">
            <a:avLst/>
          </a:prstGeom>
          <a:noFill/>
          <a:ln w="28575">
            <a:solidFill>
              <a:schemeClr val="accent4"/>
            </a:solidFill>
          </a:ln>
          <a:extLst/>
        </p:spPr>
        <p:txBody>
          <a:bodyPr rot="0" spcFirstLastPara="0" vertOverflow="overflow" horzOverflow="overflow" vert="horz" wrap="square" lIns="135000" tIns="108000" rIns="135000" bIns="94500" numCol="1" spcCol="0" rtlCol="0" fromWordArt="0" anchor="t" anchorCtr="0" forceAA="0" compatLnSpc="1">
            <a:prstTxWarp prst="textNoShape">
              <a:avLst/>
            </a:prstTxWarp>
            <a:noAutofit/>
          </a:bodyPr>
          <a:lstStyle/>
          <a:p>
            <a:pPr algn="l">
              <a:spcBef>
                <a:spcPts val="450"/>
              </a:spcBef>
            </a:pPr>
            <a:r>
              <a:rPr lang="en-CA" sz="1800" b="1" i="0" noProof="0" dirty="0">
                <a:solidFill>
                  <a:schemeClr val="tx1"/>
                </a:solidFill>
              </a:rPr>
              <a:t>TIP</a:t>
            </a:r>
          </a:p>
        </p:txBody>
      </p:sp>
      <p:sp>
        <p:nvSpPr>
          <p:cNvPr id="55" name="Rectangle 54">
            <a:extLst>
              <a:ext uri="{FF2B5EF4-FFF2-40B4-BE49-F238E27FC236}">
                <a16:creationId xmlns:a16="http://schemas.microsoft.com/office/drawing/2014/main" id="{A9587D55-52AC-4F28-9E12-BFFF9B01753F}"/>
              </a:ext>
            </a:extLst>
          </p:cNvPr>
          <p:cNvSpPr/>
          <p:nvPr userDrawn="1"/>
        </p:nvSpPr>
        <p:spPr>
          <a:xfrm>
            <a:off x="6567419" y="1628800"/>
            <a:ext cx="2049970" cy="738664"/>
          </a:xfrm>
          <a:prstGeom prst="rect">
            <a:avLst/>
          </a:prstGeom>
        </p:spPr>
        <p:txBody>
          <a:bodyPr wrap="square" lIns="0" rIns="0">
            <a:spAutoFit/>
          </a:bodyPr>
          <a:lstStyle/>
          <a:p>
            <a:pPr marL="0" indent="0">
              <a:spcBef>
                <a:spcPts val="450"/>
              </a:spcBef>
              <a:buSzPct val="110000"/>
              <a:buFont typeface="+mj-lt"/>
              <a:buNone/>
            </a:pPr>
            <a:r>
              <a:rPr lang="en-CA" sz="1400" kern="0" noProof="0" dirty="0">
                <a:solidFill>
                  <a:schemeClr val="tx1"/>
                </a:solidFill>
                <a:latin typeface="Arial" panose="020B0604020202020204" pitchFamily="34" charset="0"/>
                <a:cs typeface="Arial" panose="020B0604020202020204" pitchFamily="34" charset="0"/>
              </a:rPr>
              <a:t>In the </a:t>
            </a:r>
            <a:r>
              <a:rPr lang="en-CA" sz="1400" b="1" kern="0" noProof="0" dirty="0">
                <a:solidFill>
                  <a:schemeClr val="tx1"/>
                </a:solidFill>
                <a:latin typeface="Arial" panose="020B0604020202020204" pitchFamily="34" charset="0"/>
                <a:cs typeface="Arial" panose="020B0604020202020204" pitchFamily="34" charset="0"/>
              </a:rPr>
              <a:t>Home</a:t>
            </a:r>
            <a:r>
              <a:rPr lang="en-CA" sz="1400" kern="0" noProof="0" dirty="0">
                <a:solidFill>
                  <a:schemeClr val="tx1"/>
                </a:solidFill>
                <a:latin typeface="Arial" panose="020B0604020202020204" pitchFamily="34" charset="0"/>
                <a:cs typeface="Arial" panose="020B0604020202020204" pitchFamily="34" charset="0"/>
              </a:rPr>
              <a:t> menu, use these indent buttons to adjust bullet level</a:t>
            </a:r>
          </a:p>
        </p:txBody>
      </p:sp>
      <p:sp>
        <p:nvSpPr>
          <p:cNvPr id="58" name="Rectangle 57">
            <a:extLst>
              <a:ext uri="{FF2B5EF4-FFF2-40B4-BE49-F238E27FC236}">
                <a16:creationId xmlns:a16="http://schemas.microsoft.com/office/drawing/2014/main" id="{F7C95C76-E608-4919-B90B-A6D3B0858F01}"/>
              </a:ext>
            </a:extLst>
          </p:cNvPr>
          <p:cNvSpPr/>
          <p:nvPr userDrawn="1"/>
        </p:nvSpPr>
        <p:spPr bwMode="auto">
          <a:xfrm>
            <a:off x="2329141" y="1451020"/>
            <a:ext cx="1146512" cy="225471"/>
          </a:xfrm>
          <a:prstGeom prst="rect">
            <a:avLst/>
          </a:prstGeom>
          <a:noFill/>
          <a:ln>
            <a:noFill/>
          </a:ln>
          <a:ex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Bef>
                <a:spcPts val="450"/>
              </a:spcBef>
            </a:pPr>
            <a:r>
              <a:rPr lang="en-CA" sz="1200" b="1" noProof="0" dirty="0">
                <a:solidFill>
                  <a:schemeClr val="bg1"/>
                </a:solidFill>
              </a:rPr>
              <a:t>Level</a:t>
            </a:r>
          </a:p>
        </p:txBody>
      </p:sp>
      <p:sp>
        <p:nvSpPr>
          <p:cNvPr id="59" name="Triangle isocèle 58">
            <a:extLst>
              <a:ext uri="{FF2B5EF4-FFF2-40B4-BE49-F238E27FC236}">
                <a16:creationId xmlns:a16="http://schemas.microsoft.com/office/drawing/2014/main" id="{B8122C2D-EAC5-40DE-8BEB-2BD35FFB03EF}"/>
              </a:ext>
            </a:extLst>
          </p:cNvPr>
          <p:cNvSpPr/>
          <p:nvPr userDrawn="1"/>
        </p:nvSpPr>
        <p:spPr>
          <a:xfrm flipV="1">
            <a:off x="4017785" y="2729752"/>
            <a:ext cx="327620" cy="18391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4500" rIns="94500" rtlCol="0" anchor="ctr"/>
          <a:lstStyle/>
          <a:p>
            <a:pPr algn="ctr">
              <a:spcBef>
                <a:spcPts val="900"/>
              </a:spcBef>
            </a:pPr>
            <a:endParaRPr lang="en-CA" sz="1350" noProof="0"/>
          </a:p>
        </p:txBody>
      </p:sp>
      <p:sp>
        <p:nvSpPr>
          <p:cNvPr id="56" name="Triangle isocèle 55">
            <a:extLst>
              <a:ext uri="{FF2B5EF4-FFF2-40B4-BE49-F238E27FC236}">
                <a16:creationId xmlns:a16="http://schemas.microsoft.com/office/drawing/2014/main" id="{A69737A4-A5B2-4812-9DF8-054D5157DA80}"/>
              </a:ext>
            </a:extLst>
          </p:cNvPr>
          <p:cNvSpPr/>
          <p:nvPr userDrawn="1"/>
        </p:nvSpPr>
        <p:spPr>
          <a:xfrm flipV="1">
            <a:off x="7402010" y="2399681"/>
            <a:ext cx="327620" cy="22904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4500" rIns="94500" rtlCol="0" anchor="ctr"/>
          <a:lstStyle/>
          <a:p>
            <a:pPr algn="ctr">
              <a:spcBef>
                <a:spcPts val="900"/>
              </a:spcBef>
            </a:pPr>
            <a:endParaRPr lang="en-CA" sz="1350" noProof="0"/>
          </a:p>
        </p:txBody>
      </p:sp>
      <p:cxnSp>
        <p:nvCxnSpPr>
          <p:cNvPr id="57" name="Connecteur droit 56">
            <a:extLst>
              <a:ext uri="{FF2B5EF4-FFF2-40B4-BE49-F238E27FC236}">
                <a16:creationId xmlns:a16="http://schemas.microsoft.com/office/drawing/2014/main" id="{45F7CC4D-9F29-4763-9A95-94D16512495F}"/>
              </a:ext>
            </a:extLst>
          </p:cNvPr>
          <p:cNvCxnSpPr>
            <a:cxnSpLocks/>
          </p:cNvCxnSpPr>
          <p:nvPr userDrawn="1"/>
        </p:nvCxnSpPr>
        <p:spPr>
          <a:xfrm>
            <a:off x="6567419" y="2391213"/>
            <a:ext cx="2049970"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6" name="Picture 3">
            <a:extLst>
              <a:ext uri="{FF2B5EF4-FFF2-40B4-BE49-F238E27FC236}">
                <a16:creationId xmlns:a16="http://schemas.microsoft.com/office/drawing/2014/main" id="{C578E64C-23A3-489E-9FD7-05E45EBBDBEA}"/>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48968" t="24767" r="32084"/>
          <a:stretch/>
        </p:blipFill>
        <p:spPr>
          <a:xfrm>
            <a:off x="6511434" y="2743893"/>
            <a:ext cx="2165022" cy="1057422"/>
          </a:xfrm>
          <a:prstGeom prst="rect">
            <a:avLst/>
          </a:prstGeom>
          <a:effectLst>
            <a:outerShdw blurRad="50800" dist="38100" dir="2700000" algn="tl" rotWithShape="0">
              <a:prstClr val="black">
                <a:alpha val="40000"/>
              </a:prstClr>
            </a:outerShdw>
          </a:effectLst>
        </p:spPr>
      </p:pic>
      <p:sp>
        <p:nvSpPr>
          <p:cNvPr id="27" name="Rectangle 26">
            <a:extLst>
              <a:ext uri="{FF2B5EF4-FFF2-40B4-BE49-F238E27FC236}">
                <a16:creationId xmlns:a16="http://schemas.microsoft.com/office/drawing/2014/main" id="{7D64069B-4AFC-43AA-91F8-AE6CBFD6D447}"/>
              </a:ext>
            </a:extLst>
          </p:cNvPr>
          <p:cNvSpPr/>
          <p:nvPr userDrawn="1"/>
        </p:nvSpPr>
        <p:spPr>
          <a:xfrm>
            <a:off x="7241525" y="2859894"/>
            <a:ext cx="630821" cy="28074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6000" tIns="45720" rIns="126000" bIns="45720" numCol="1" spcCol="0" rtlCol="0" fromWordArt="0" anchor="ctr" anchorCtr="0" forceAA="0" compatLnSpc="1">
            <a:prstTxWarp prst="textNoShape">
              <a:avLst/>
            </a:prstTxWarp>
            <a:noAutofit/>
          </a:bodyPr>
          <a:lstStyle/>
          <a:p>
            <a:pPr algn="ctr">
              <a:spcBef>
                <a:spcPts val="600"/>
              </a:spcBef>
            </a:pPr>
            <a:endParaRPr lang="en-CA" sz="1400" b="1" noProof="0"/>
          </a:p>
        </p:txBody>
      </p:sp>
    </p:spTree>
    <p:extLst>
      <p:ext uri="{BB962C8B-B14F-4D97-AF65-F5344CB8AC3E}">
        <p14:creationId xmlns:p14="http://schemas.microsoft.com/office/powerpoint/2010/main" val="94417309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CHECK page assessment checklist">
    <p:spTree>
      <p:nvGrpSpPr>
        <p:cNvPr id="1" name=""/>
        <p:cNvGrpSpPr/>
        <p:nvPr/>
      </p:nvGrpSpPr>
      <p:grpSpPr>
        <a:xfrm>
          <a:off x="0" y="0"/>
          <a:ext cx="0" cy="0"/>
          <a:chOff x="0" y="0"/>
          <a:chExt cx="0" cy="0"/>
        </a:xfrm>
      </p:grpSpPr>
      <p:graphicFrame>
        <p:nvGraphicFramePr>
          <p:cNvPr id="15" name="Tableau 14">
            <a:extLst>
              <a:ext uri="{FF2B5EF4-FFF2-40B4-BE49-F238E27FC236}">
                <a16:creationId xmlns:a16="http://schemas.microsoft.com/office/drawing/2014/main" id="{72E85CD1-0804-4C7B-81D4-D512A1BE2F48}"/>
              </a:ext>
            </a:extLst>
          </p:cNvPr>
          <p:cNvGraphicFramePr>
            <a:graphicFrameLocks noGrp="1"/>
          </p:cNvGraphicFramePr>
          <p:nvPr userDrawn="1">
            <p:extLst>
              <p:ext uri="{D42A27DB-BD31-4B8C-83A1-F6EECF244321}">
                <p14:modId xmlns:p14="http://schemas.microsoft.com/office/powerpoint/2010/main" val="3802048353"/>
              </p:ext>
            </p:extLst>
          </p:nvPr>
        </p:nvGraphicFramePr>
        <p:xfrm>
          <a:off x="1753844" y="2588986"/>
          <a:ext cx="7164001" cy="3970866"/>
        </p:xfrm>
        <a:graphic>
          <a:graphicData uri="http://schemas.openxmlformats.org/drawingml/2006/table">
            <a:tbl>
              <a:tblPr bandRow="1"/>
              <a:tblGrid>
                <a:gridCol w="535132">
                  <a:extLst>
                    <a:ext uri="{9D8B030D-6E8A-4147-A177-3AD203B41FA5}">
                      <a16:colId xmlns:a16="http://schemas.microsoft.com/office/drawing/2014/main" val="3205415789"/>
                    </a:ext>
                  </a:extLst>
                </a:gridCol>
                <a:gridCol w="6628869">
                  <a:extLst>
                    <a:ext uri="{9D8B030D-6E8A-4147-A177-3AD203B41FA5}">
                      <a16:colId xmlns:a16="http://schemas.microsoft.com/office/drawing/2014/main" val="2324330360"/>
                    </a:ext>
                  </a:extLst>
                </a:gridCol>
              </a:tblGrid>
              <a:tr h="661811">
                <a:tc>
                  <a:txBody>
                    <a:bodyPr/>
                    <a:lstStyle>
                      <a:lvl1pPr marL="0" algn="l" defTabSz="914400" rtl="0" eaLnBrk="1" latinLnBrk="0" hangingPunct="1">
                        <a:defRPr sz="1800" kern="1200">
                          <a:solidFill>
                            <a:schemeClr val="dk1"/>
                          </a:solidFill>
                          <a:latin typeface="Arial"/>
                          <a:ea typeface="ＭＳ Ｐゴシック"/>
                        </a:defRPr>
                      </a:lvl1pPr>
                      <a:lvl2pPr marL="457200" algn="l" defTabSz="914400" rtl="0" eaLnBrk="1" latinLnBrk="0" hangingPunct="1">
                        <a:defRPr sz="1800" kern="1200">
                          <a:solidFill>
                            <a:schemeClr val="dk1"/>
                          </a:solidFill>
                          <a:latin typeface="Arial"/>
                          <a:ea typeface="ＭＳ Ｐゴシック"/>
                        </a:defRPr>
                      </a:lvl2pPr>
                      <a:lvl3pPr marL="914400" algn="l" defTabSz="914400" rtl="0" eaLnBrk="1" latinLnBrk="0" hangingPunct="1">
                        <a:defRPr sz="1800" kern="1200">
                          <a:solidFill>
                            <a:schemeClr val="dk1"/>
                          </a:solidFill>
                          <a:latin typeface="Arial"/>
                          <a:ea typeface="ＭＳ Ｐゴシック"/>
                        </a:defRPr>
                      </a:lvl3pPr>
                      <a:lvl4pPr marL="1371600" algn="l" defTabSz="914400" rtl="0" eaLnBrk="1" latinLnBrk="0" hangingPunct="1">
                        <a:defRPr sz="1800" kern="1200">
                          <a:solidFill>
                            <a:schemeClr val="dk1"/>
                          </a:solidFill>
                          <a:latin typeface="Arial"/>
                          <a:ea typeface="ＭＳ Ｐゴシック"/>
                        </a:defRPr>
                      </a:lvl4pPr>
                      <a:lvl5pPr marL="1828800" algn="l" defTabSz="914400" rtl="0" eaLnBrk="1" latinLnBrk="0" hangingPunct="1">
                        <a:defRPr sz="1800" kern="1200">
                          <a:solidFill>
                            <a:schemeClr val="dk1"/>
                          </a:solidFill>
                          <a:latin typeface="Arial"/>
                          <a:ea typeface="ＭＳ Ｐゴシック"/>
                        </a:defRPr>
                      </a:lvl5pPr>
                      <a:lvl6pPr marL="2286000" algn="l" defTabSz="914400" rtl="0" eaLnBrk="1" latinLnBrk="0" hangingPunct="1">
                        <a:defRPr sz="1800" kern="1200">
                          <a:solidFill>
                            <a:schemeClr val="dk1"/>
                          </a:solidFill>
                          <a:latin typeface="Arial"/>
                          <a:ea typeface="ＭＳ Ｐゴシック"/>
                        </a:defRPr>
                      </a:lvl6pPr>
                      <a:lvl7pPr marL="2743200" algn="l" defTabSz="914400" rtl="0" eaLnBrk="1" latinLnBrk="0" hangingPunct="1">
                        <a:defRPr sz="1800" kern="1200">
                          <a:solidFill>
                            <a:schemeClr val="dk1"/>
                          </a:solidFill>
                          <a:latin typeface="Arial"/>
                          <a:ea typeface="ＭＳ Ｐゴシック"/>
                        </a:defRPr>
                      </a:lvl7pPr>
                      <a:lvl8pPr marL="3200400" algn="l" defTabSz="914400" rtl="0" eaLnBrk="1" latinLnBrk="0" hangingPunct="1">
                        <a:defRPr sz="1800" kern="1200">
                          <a:solidFill>
                            <a:schemeClr val="dk1"/>
                          </a:solidFill>
                          <a:latin typeface="Arial"/>
                          <a:ea typeface="ＭＳ Ｐゴシック"/>
                        </a:defRPr>
                      </a:lvl8pPr>
                      <a:lvl9pPr marL="3657600" algn="l" defTabSz="914400" rtl="0" eaLnBrk="1" latinLnBrk="0" hangingPunct="1">
                        <a:defRPr sz="1800" kern="1200">
                          <a:solidFill>
                            <a:schemeClr val="dk1"/>
                          </a:solidFill>
                          <a:latin typeface="Arial"/>
                          <a:ea typeface="ＭＳ Ｐゴシック"/>
                        </a:defRPr>
                      </a:lvl9pPr>
                    </a:lstStyle>
                    <a:p>
                      <a:pPr algn="ctr"/>
                      <a:r>
                        <a:rPr lang="fr-CA" sz="1600" b="1" dirty="0">
                          <a:solidFill>
                            <a:schemeClr val="bg1"/>
                          </a:solidFill>
                        </a:rPr>
                        <a:t>3</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0C0C0">
                        <a:lumMod val="75000"/>
                      </a:srgbClr>
                    </a:solidFill>
                  </a:tcPr>
                </a:tc>
                <a:tc>
                  <a:txBody>
                    <a:bodyPr/>
                    <a:lstStyle>
                      <a:lvl1pPr marL="0" algn="l" defTabSz="914400" rtl="0" eaLnBrk="1" latinLnBrk="0" hangingPunct="1">
                        <a:defRPr sz="1800" kern="1200">
                          <a:solidFill>
                            <a:schemeClr val="dk1"/>
                          </a:solidFill>
                          <a:latin typeface="Arial"/>
                          <a:ea typeface="ＭＳ Ｐゴシック"/>
                        </a:defRPr>
                      </a:lvl1pPr>
                      <a:lvl2pPr marL="457200" algn="l" defTabSz="914400" rtl="0" eaLnBrk="1" latinLnBrk="0" hangingPunct="1">
                        <a:defRPr sz="1800" kern="1200">
                          <a:solidFill>
                            <a:schemeClr val="dk1"/>
                          </a:solidFill>
                          <a:latin typeface="Arial"/>
                          <a:ea typeface="ＭＳ Ｐゴシック"/>
                        </a:defRPr>
                      </a:lvl2pPr>
                      <a:lvl3pPr marL="914400" algn="l" defTabSz="914400" rtl="0" eaLnBrk="1" latinLnBrk="0" hangingPunct="1">
                        <a:defRPr sz="1800" kern="1200">
                          <a:solidFill>
                            <a:schemeClr val="dk1"/>
                          </a:solidFill>
                          <a:latin typeface="Arial"/>
                          <a:ea typeface="ＭＳ Ｐゴシック"/>
                        </a:defRPr>
                      </a:lvl3pPr>
                      <a:lvl4pPr marL="1371600" algn="l" defTabSz="914400" rtl="0" eaLnBrk="1" latinLnBrk="0" hangingPunct="1">
                        <a:defRPr sz="1800" kern="1200">
                          <a:solidFill>
                            <a:schemeClr val="dk1"/>
                          </a:solidFill>
                          <a:latin typeface="Arial"/>
                          <a:ea typeface="ＭＳ Ｐゴシック"/>
                        </a:defRPr>
                      </a:lvl4pPr>
                      <a:lvl5pPr marL="1828800" algn="l" defTabSz="914400" rtl="0" eaLnBrk="1" latinLnBrk="0" hangingPunct="1">
                        <a:defRPr sz="1800" kern="1200">
                          <a:solidFill>
                            <a:schemeClr val="dk1"/>
                          </a:solidFill>
                          <a:latin typeface="Arial"/>
                          <a:ea typeface="ＭＳ Ｐゴシック"/>
                        </a:defRPr>
                      </a:lvl5pPr>
                      <a:lvl6pPr marL="2286000" algn="l" defTabSz="914400" rtl="0" eaLnBrk="1" latinLnBrk="0" hangingPunct="1">
                        <a:defRPr sz="1800" kern="1200">
                          <a:solidFill>
                            <a:schemeClr val="dk1"/>
                          </a:solidFill>
                          <a:latin typeface="Arial"/>
                          <a:ea typeface="ＭＳ Ｐゴシック"/>
                        </a:defRPr>
                      </a:lvl6pPr>
                      <a:lvl7pPr marL="2743200" algn="l" defTabSz="914400" rtl="0" eaLnBrk="1" latinLnBrk="0" hangingPunct="1">
                        <a:defRPr sz="1800" kern="1200">
                          <a:solidFill>
                            <a:schemeClr val="dk1"/>
                          </a:solidFill>
                          <a:latin typeface="Arial"/>
                          <a:ea typeface="ＭＳ Ｐゴシック"/>
                        </a:defRPr>
                      </a:lvl7pPr>
                      <a:lvl8pPr marL="3200400" algn="l" defTabSz="914400" rtl="0" eaLnBrk="1" latinLnBrk="0" hangingPunct="1">
                        <a:defRPr sz="1800" kern="1200">
                          <a:solidFill>
                            <a:schemeClr val="dk1"/>
                          </a:solidFill>
                          <a:latin typeface="Arial"/>
                          <a:ea typeface="ＭＳ Ｐゴシック"/>
                        </a:defRPr>
                      </a:lvl8pPr>
                      <a:lvl9pPr marL="3657600" algn="l" defTabSz="914400" rtl="0" eaLnBrk="1" latinLnBrk="0" hangingPunct="1">
                        <a:defRPr sz="1800" kern="1200">
                          <a:solidFill>
                            <a:schemeClr val="dk1"/>
                          </a:solidFill>
                          <a:latin typeface="Arial"/>
                          <a:ea typeface="ＭＳ Ｐゴシック"/>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mn-lt"/>
                          <a:cs typeface="Arial"/>
                        </a:rPr>
                        <a:t>Simplicity:  </a:t>
                      </a:r>
                      <a:r>
                        <a:rPr lang="en-US" sz="1600" b="0" i="0" dirty="0">
                          <a:solidFill>
                            <a:schemeClr val="tx1"/>
                          </a:solidFill>
                          <a:latin typeface="+mn-lt"/>
                          <a:cs typeface="Arial"/>
                        </a:rPr>
                        <a:t>Could you remove information without diluting your </a:t>
                      </a:r>
                      <a:br>
                        <a:rPr lang="en-US" sz="1600" b="0" i="0" dirty="0">
                          <a:solidFill>
                            <a:schemeClr val="tx1"/>
                          </a:solidFill>
                          <a:latin typeface="+mn-lt"/>
                          <a:cs typeface="Arial"/>
                        </a:rPr>
                      </a:br>
                      <a:r>
                        <a:rPr lang="en-US" sz="1600" b="0" i="0" dirty="0">
                          <a:solidFill>
                            <a:schemeClr val="tx1"/>
                          </a:solidFill>
                          <a:latin typeface="+mn-lt"/>
                          <a:cs typeface="Arial"/>
                        </a:rPr>
                        <a:t>key points? Or split your page in 2?</a:t>
                      </a:r>
                    </a:p>
                  </a:txBody>
                  <a:tcPr marL="108000" marR="10800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0C0C0">
                        <a:lumMod val="40000"/>
                        <a:lumOff val="60000"/>
                      </a:srgbClr>
                    </a:solidFill>
                  </a:tcPr>
                </a:tc>
                <a:extLst>
                  <a:ext uri="{0D108BD9-81ED-4DB2-BD59-A6C34878D82A}">
                    <a16:rowId xmlns:a16="http://schemas.microsoft.com/office/drawing/2014/main" val="705998111"/>
                  </a:ext>
                </a:extLst>
              </a:tr>
              <a:tr h="661811">
                <a:tc>
                  <a:txBody>
                    <a:bodyPr/>
                    <a:lstStyle>
                      <a:lvl1pPr marL="0" algn="l" defTabSz="914400" rtl="0" eaLnBrk="1" latinLnBrk="0" hangingPunct="1">
                        <a:defRPr sz="1800" kern="1200">
                          <a:solidFill>
                            <a:schemeClr val="dk1"/>
                          </a:solidFill>
                          <a:latin typeface="Arial"/>
                          <a:ea typeface="ＭＳ Ｐゴシック"/>
                        </a:defRPr>
                      </a:lvl1pPr>
                      <a:lvl2pPr marL="457200" algn="l" defTabSz="914400" rtl="0" eaLnBrk="1" latinLnBrk="0" hangingPunct="1">
                        <a:defRPr sz="1800" kern="1200">
                          <a:solidFill>
                            <a:schemeClr val="dk1"/>
                          </a:solidFill>
                          <a:latin typeface="Arial"/>
                          <a:ea typeface="ＭＳ Ｐゴシック"/>
                        </a:defRPr>
                      </a:lvl2pPr>
                      <a:lvl3pPr marL="914400" algn="l" defTabSz="914400" rtl="0" eaLnBrk="1" latinLnBrk="0" hangingPunct="1">
                        <a:defRPr sz="1800" kern="1200">
                          <a:solidFill>
                            <a:schemeClr val="dk1"/>
                          </a:solidFill>
                          <a:latin typeface="Arial"/>
                          <a:ea typeface="ＭＳ Ｐゴシック"/>
                        </a:defRPr>
                      </a:lvl3pPr>
                      <a:lvl4pPr marL="1371600" algn="l" defTabSz="914400" rtl="0" eaLnBrk="1" latinLnBrk="0" hangingPunct="1">
                        <a:defRPr sz="1800" kern="1200">
                          <a:solidFill>
                            <a:schemeClr val="dk1"/>
                          </a:solidFill>
                          <a:latin typeface="Arial"/>
                          <a:ea typeface="ＭＳ Ｐゴシック"/>
                        </a:defRPr>
                      </a:lvl4pPr>
                      <a:lvl5pPr marL="1828800" algn="l" defTabSz="914400" rtl="0" eaLnBrk="1" latinLnBrk="0" hangingPunct="1">
                        <a:defRPr sz="1800" kern="1200">
                          <a:solidFill>
                            <a:schemeClr val="dk1"/>
                          </a:solidFill>
                          <a:latin typeface="Arial"/>
                          <a:ea typeface="ＭＳ Ｐゴシック"/>
                        </a:defRPr>
                      </a:lvl5pPr>
                      <a:lvl6pPr marL="2286000" algn="l" defTabSz="914400" rtl="0" eaLnBrk="1" latinLnBrk="0" hangingPunct="1">
                        <a:defRPr sz="1800" kern="1200">
                          <a:solidFill>
                            <a:schemeClr val="dk1"/>
                          </a:solidFill>
                          <a:latin typeface="Arial"/>
                          <a:ea typeface="ＭＳ Ｐゴシック"/>
                        </a:defRPr>
                      </a:lvl6pPr>
                      <a:lvl7pPr marL="2743200" algn="l" defTabSz="914400" rtl="0" eaLnBrk="1" latinLnBrk="0" hangingPunct="1">
                        <a:defRPr sz="1800" kern="1200">
                          <a:solidFill>
                            <a:schemeClr val="dk1"/>
                          </a:solidFill>
                          <a:latin typeface="Arial"/>
                          <a:ea typeface="ＭＳ Ｐゴシック"/>
                        </a:defRPr>
                      </a:lvl7pPr>
                      <a:lvl8pPr marL="3200400" algn="l" defTabSz="914400" rtl="0" eaLnBrk="1" latinLnBrk="0" hangingPunct="1">
                        <a:defRPr sz="1800" kern="1200">
                          <a:solidFill>
                            <a:schemeClr val="dk1"/>
                          </a:solidFill>
                          <a:latin typeface="Arial"/>
                          <a:ea typeface="ＭＳ Ｐゴシック"/>
                        </a:defRPr>
                      </a:lvl8pPr>
                      <a:lvl9pPr marL="3657600" algn="l" defTabSz="914400" rtl="0" eaLnBrk="1" latinLnBrk="0" hangingPunct="1">
                        <a:defRPr sz="1800" kern="1200">
                          <a:solidFill>
                            <a:schemeClr val="dk1"/>
                          </a:solidFill>
                          <a:latin typeface="Arial"/>
                          <a:ea typeface="ＭＳ Ｐゴシック"/>
                        </a:defRPr>
                      </a:lvl9pPr>
                    </a:lstStyle>
                    <a:p>
                      <a:pPr algn="ctr"/>
                      <a:r>
                        <a:rPr lang="fr-CA" sz="1600" b="1" dirty="0">
                          <a:solidFill>
                            <a:schemeClr val="bg1"/>
                          </a:solidFill>
                        </a:rPr>
                        <a:t>4</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0C0C0">
                        <a:lumMod val="75000"/>
                      </a:srgbClr>
                    </a:solidFill>
                  </a:tcPr>
                </a:tc>
                <a:tc>
                  <a:txBody>
                    <a:bodyPr/>
                    <a:lstStyle>
                      <a:lvl1pPr marL="0" algn="l" defTabSz="914400" rtl="0" eaLnBrk="1" latinLnBrk="0" hangingPunct="1">
                        <a:defRPr sz="1800" kern="1200">
                          <a:solidFill>
                            <a:schemeClr val="dk1"/>
                          </a:solidFill>
                          <a:latin typeface="Arial"/>
                          <a:ea typeface="ＭＳ Ｐゴシック"/>
                        </a:defRPr>
                      </a:lvl1pPr>
                      <a:lvl2pPr marL="457200" algn="l" defTabSz="914400" rtl="0" eaLnBrk="1" latinLnBrk="0" hangingPunct="1">
                        <a:defRPr sz="1800" kern="1200">
                          <a:solidFill>
                            <a:schemeClr val="dk1"/>
                          </a:solidFill>
                          <a:latin typeface="Arial"/>
                          <a:ea typeface="ＭＳ Ｐゴシック"/>
                        </a:defRPr>
                      </a:lvl2pPr>
                      <a:lvl3pPr marL="914400" algn="l" defTabSz="914400" rtl="0" eaLnBrk="1" latinLnBrk="0" hangingPunct="1">
                        <a:defRPr sz="1800" kern="1200">
                          <a:solidFill>
                            <a:schemeClr val="dk1"/>
                          </a:solidFill>
                          <a:latin typeface="Arial"/>
                          <a:ea typeface="ＭＳ Ｐゴシック"/>
                        </a:defRPr>
                      </a:lvl3pPr>
                      <a:lvl4pPr marL="1371600" algn="l" defTabSz="914400" rtl="0" eaLnBrk="1" latinLnBrk="0" hangingPunct="1">
                        <a:defRPr sz="1800" kern="1200">
                          <a:solidFill>
                            <a:schemeClr val="dk1"/>
                          </a:solidFill>
                          <a:latin typeface="Arial"/>
                          <a:ea typeface="ＭＳ Ｐゴシック"/>
                        </a:defRPr>
                      </a:lvl4pPr>
                      <a:lvl5pPr marL="1828800" algn="l" defTabSz="914400" rtl="0" eaLnBrk="1" latinLnBrk="0" hangingPunct="1">
                        <a:defRPr sz="1800" kern="1200">
                          <a:solidFill>
                            <a:schemeClr val="dk1"/>
                          </a:solidFill>
                          <a:latin typeface="Arial"/>
                          <a:ea typeface="ＭＳ Ｐゴシック"/>
                        </a:defRPr>
                      </a:lvl5pPr>
                      <a:lvl6pPr marL="2286000" algn="l" defTabSz="914400" rtl="0" eaLnBrk="1" latinLnBrk="0" hangingPunct="1">
                        <a:defRPr sz="1800" kern="1200">
                          <a:solidFill>
                            <a:schemeClr val="dk1"/>
                          </a:solidFill>
                          <a:latin typeface="Arial"/>
                          <a:ea typeface="ＭＳ Ｐゴシック"/>
                        </a:defRPr>
                      </a:lvl6pPr>
                      <a:lvl7pPr marL="2743200" algn="l" defTabSz="914400" rtl="0" eaLnBrk="1" latinLnBrk="0" hangingPunct="1">
                        <a:defRPr sz="1800" kern="1200">
                          <a:solidFill>
                            <a:schemeClr val="dk1"/>
                          </a:solidFill>
                          <a:latin typeface="Arial"/>
                          <a:ea typeface="ＭＳ Ｐゴシック"/>
                        </a:defRPr>
                      </a:lvl7pPr>
                      <a:lvl8pPr marL="3200400" algn="l" defTabSz="914400" rtl="0" eaLnBrk="1" latinLnBrk="0" hangingPunct="1">
                        <a:defRPr sz="1800" kern="1200">
                          <a:solidFill>
                            <a:schemeClr val="dk1"/>
                          </a:solidFill>
                          <a:latin typeface="Arial"/>
                          <a:ea typeface="ＭＳ Ｐゴシック"/>
                        </a:defRPr>
                      </a:lvl8pPr>
                      <a:lvl9pPr marL="3657600" algn="l" defTabSz="914400" rtl="0" eaLnBrk="1" latinLnBrk="0" hangingPunct="1">
                        <a:defRPr sz="1800" kern="1200">
                          <a:solidFill>
                            <a:schemeClr val="dk1"/>
                          </a:solidFill>
                          <a:latin typeface="Arial"/>
                          <a:ea typeface="ＭＳ Ｐゴシック"/>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mn-lt"/>
                          <a:cs typeface="Arial"/>
                        </a:rPr>
                        <a:t>Chunking:  </a:t>
                      </a:r>
                      <a:r>
                        <a:rPr lang="en-US" sz="1600" b="0" i="0" dirty="0">
                          <a:solidFill>
                            <a:schemeClr val="tx1"/>
                          </a:solidFill>
                          <a:latin typeface="+mn-lt"/>
                          <a:cs typeface="Arial"/>
                        </a:rPr>
                        <a:t>Did you visually group information that belongs together?</a:t>
                      </a:r>
                    </a:p>
                  </a:txBody>
                  <a:tcPr marL="108000" marR="10800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0C0C0">
                        <a:lumMod val="40000"/>
                        <a:lumOff val="60000"/>
                      </a:srgbClr>
                    </a:solidFill>
                  </a:tcPr>
                </a:tc>
                <a:extLst>
                  <a:ext uri="{0D108BD9-81ED-4DB2-BD59-A6C34878D82A}">
                    <a16:rowId xmlns:a16="http://schemas.microsoft.com/office/drawing/2014/main" val="1104613774"/>
                  </a:ext>
                </a:extLst>
              </a:tr>
              <a:tr h="661811">
                <a:tc>
                  <a:txBody>
                    <a:bodyPr/>
                    <a:lstStyle>
                      <a:lvl1pPr marL="0" algn="l" defTabSz="914400" rtl="0" eaLnBrk="1" latinLnBrk="0" hangingPunct="1">
                        <a:defRPr sz="1800" kern="1200">
                          <a:solidFill>
                            <a:schemeClr val="dk1"/>
                          </a:solidFill>
                          <a:latin typeface="Arial"/>
                          <a:ea typeface="ＭＳ Ｐゴシック"/>
                        </a:defRPr>
                      </a:lvl1pPr>
                      <a:lvl2pPr marL="457200" algn="l" defTabSz="914400" rtl="0" eaLnBrk="1" latinLnBrk="0" hangingPunct="1">
                        <a:defRPr sz="1800" kern="1200">
                          <a:solidFill>
                            <a:schemeClr val="dk1"/>
                          </a:solidFill>
                          <a:latin typeface="Arial"/>
                          <a:ea typeface="ＭＳ Ｐゴシック"/>
                        </a:defRPr>
                      </a:lvl2pPr>
                      <a:lvl3pPr marL="914400" algn="l" defTabSz="914400" rtl="0" eaLnBrk="1" latinLnBrk="0" hangingPunct="1">
                        <a:defRPr sz="1800" kern="1200">
                          <a:solidFill>
                            <a:schemeClr val="dk1"/>
                          </a:solidFill>
                          <a:latin typeface="Arial"/>
                          <a:ea typeface="ＭＳ Ｐゴシック"/>
                        </a:defRPr>
                      </a:lvl3pPr>
                      <a:lvl4pPr marL="1371600" algn="l" defTabSz="914400" rtl="0" eaLnBrk="1" latinLnBrk="0" hangingPunct="1">
                        <a:defRPr sz="1800" kern="1200">
                          <a:solidFill>
                            <a:schemeClr val="dk1"/>
                          </a:solidFill>
                          <a:latin typeface="Arial"/>
                          <a:ea typeface="ＭＳ Ｐゴシック"/>
                        </a:defRPr>
                      </a:lvl4pPr>
                      <a:lvl5pPr marL="1828800" algn="l" defTabSz="914400" rtl="0" eaLnBrk="1" latinLnBrk="0" hangingPunct="1">
                        <a:defRPr sz="1800" kern="1200">
                          <a:solidFill>
                            <a:schemeClr val="dk1"/>
                          </a:solidFill>
                          <a:latin typeface="Arial"/>
                          <a:ea typeface="ＭＳ Ｐゴシック"/>
                        </a:defRPr>
                      </a:lvl5pPr>
                      <a:lvl6pPr marL="2286000" algn="l" defTabSz="914400" rtl="0" eaLnBrk="1" latinLnBrk="0" hangingPunct="1">
                        <a:defRPr sz="1800" kern="1200">
                          <a:solidFill>
                            <a:schemeClr val="dk1"/>
                          </a:solidFill>
                          <a:latin typeface="Arial"/>
                          <a:ea typeface="ＭＳ Ｐゴシック"/>
                        </a:defRPr>
                      </a:lvl6pPr>
                      <a:lvl7pPr marL="2743200" algn="l" defTabSz="914400" rtl="0" eaLnBrk="1" latinLnBrk="0" hangingPunct="1">
                        <a:defRPr sz="1800" kern="1200">
                          <a:solidFill>
                            <a:schemeClr val="dk1"/>
                          </a:solidFill>
                          <a:latin typeface="Arial"/>
                          <a:ea typeface="ＭＳ Ｐゴシック"/>
                        </a:defRPr>
                      </a:lvl7pPr>
                      <a:lvl8pPr marL="3200400" algn="l" defTabSz="914400" rtl="0" eaLnBrk="1" latinLnBrk="0" hangingPunct="1">
                        <a:defRPr sz="1800" kern="1200">
                          <a:solidFill>
                            <a:schemeClr val="dk1"/>
                          </a:solidFill>
                          <a:latin typeface="Arial"/>
                          <a:ea typeface="ＭＳ Ｐゴシック"/>
                        </a:defRPr>
                      </a:lvl8pPr>
                      <a:lvl9pPr marL="3657600" algn="l" defTabSz="914400" rtl="0" eaLnBrk="1" latinLnBrk="0" hangingPunct="1">
                        <a:defRPr sz="1800" kern="1200">
                          <a:solidFill>
                            <a:schemeClr val="dk1"/>
                          </a:solidFill>
                          <a:latin typeface="Arial"/>
                          <a:ea typeface="ＭＳ Ｐゴシック"/>
                        </a:defRPr>
                      </a:lvl9pPr>
                    </a:lstStyle>
                    <a:p>
                      <a:pPr algn="ctr"/>
                      <a:r>
                        <a:rPr lang="fr-CA" sz="1600" b="1" dirty="0">
                          <a:solidFill>
                            <a:schemeClr val="bg1"/>
                          </a:solidFill>
                        </a:rPr>
                        <a:t>5</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0C0C0">
                        <a:lumMod val="75000"/>
                      </a:srgbClr>
                    </a:solidFill>
                  </a:tcPr>
                </a:tc>
                <a:tc>
                  <a:txBody>
                    <a:bodyPr/>
                    <a:lstStyle>
                      <a:lvl1pPr marL="0" algn="l" defTabSz="914400" rtl="0" eaLnBrk="1" latinLnBrk="0" hangingPunct="1">
                        <a:defRPr sz="1800" kern="1200">
                          <a:solidFill>
                            <a:schemeClr val="dk1"/>
                          </a:solidFill>
                          <a:latin typeface="Arial"/>
                          <a:ea typeface="ＭＳ Ｐゴシック"/>
                        </a:defRPr>
                      </a:lvl1pPr>
                      <a:lvl2pPr marL="457200" algn="l" defTabSz="914400" rtl="0" eaLnBrk="1" latinLnBrk="0" hangingPunct="1">
                        <a:defRPr sz="1800" kern="1200">
                          <a:solidFill>
                            <a:schemeClr val="dk1"/>
                          </a:solidFill>
                          <a:latin typeface="Arial"/>
                          <a:ea typeface="ＭＳ Ｐゴシック"/>
                        </a:defRPr>
                      </a:lvl2pPr>
                      <a:lvl3pPr marL="914400" algn="l" defTabSz="914400" rtl="0" eaLnBrk="1" latinLnBrk="0" hangingPunct="1">
                        <a:defRPr sz="1800" kern="1200">
                          <a:solidFill>
                            <a:schemeClr val="dk1"/>
                          </a:solidFill>
                          <a:latin typeface="Arial"/>
                          <a:ea typeface="ＭＳ Ｐゴシック"/>
                        </a:defRPr>
                      </a:lvl3pPr>
                      <a:lvl4pPr marL="1371600" algn="l" defTabSz="914400" rtl="0" eaLnBrk="1" latinLnBrk="0" hangingPunct="1">
                        <a:defRPr sz="1800" kern="1200">
                          <a:solidFill>
                            <a:schemeClr val="dk1"/>
                          </a:solidFill>
                          <a:latin typeface="Arial"/>
                          <a:ea typeface="ＭＳ Ｐゴシック"/>
                        </a:defRPr>
                      </a:lvl4pPr>
                      <a:lvl5pPr marL="1828800" algn="l" defTabSz="914400" rtl="0" eaLnBrk="1" latinLnBrk="0" hangingPunct="1">
                        <a:defRPr sz="1800" kern="1200">
                          <a:solidFill>
                            <a:schemeClr val="dk1"/>
                          </a:solidFill>
                          <a:latin typeface="Arial"/>
                          <a:ea typeface="ＭＳ Ｐゴシック"/>
                        </a:defRPr>
                      </a:lvl5pPr>
                      <a:lvl6pPr marL="2286000" algn="l" defTabSz="914400" rtl="0" eaLnBrk="1" latinLnBrk="0" hangingPunct="1">
                        <a:defRPr sz="1800" kern="1200">
                          <a:solidFill>
                            <a:schemeClr val="dk1"/>
                          </a:solidFill>
                          <a:latin typeface="Arial"/>
                          <a:ea typeface="ＭＳ Ｐゴシック"/>
                        </a:defRPr>
                      </a:lvl6pPr>
                      <a:lvl7pPr marL="2743200" algn="l" defTabSz="914400" rtl="0" eaLnBrk="1" latinLnBrk="0" hangingPunct="1">
                        <a:defRPr sz="1800" kern="1200">
                          <a:solidFill>
                            <a:schemeClr val="dk1"/>
                          </a:solidFill>
                          <a:latin typeface="Arial"/>
                          <a:ea typeface="ＭＳ Ｐゴシック"/>
                        </a:defRPr>
                      </a:lvl7pPr>
                      <a:lvl8pPr marL="3200400" algn="l" defTabSz="914400" rtl="0" eaLnBrk="1" latinLnBrk="0" hangingPunct="1">
                        <a:defRPr sz="1800" kern="1200">
                          <a:solidFill>
                            <a:schemeClr val="dk1"/>
                          </a:solidFill>
                          <a:latin typeface="Arial"/>
                          <a:ea typeface="ＭＳ Ｐゴシック"/>
                        </a:defRPr>
                      </a:lvl8pPr>
                      <a:lvl9pPr marL="3657600" algn="l" defTabSz="914400" rtl="0" eaLnBrk="1" latinLnBrk="0" hangingPunct="1">
                        <a:defRPr sz="1800" kern="1200">
                          <a:solidFill>
                            <a:schemeClr val="dk1"/>
                          </a:solidFill>
                          <a:latin typeface="Arial"/>
                          <a:ea typeface="ＭＳ Ｐゴシック"/>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mn-lt"/>
                          <a:cs typeface="Arial"/>
                        </a:rPr>
                        <a:t>Page layout</a:t>
                      </a:r>
                      <a:r>
                        <a:rPr lang="en-US" sz="1600" dirty="0">
                          <a:solidFill>
                            <a:schemeClr val="tx1"/>
                          </a:solidFill>
                          <a:latin typeface="+mn-lt"/>
                          <a:cs typeface="Arial"/>
                        </a:rPr>
                        <a:t>:  </a:t>
                      </a:r>
                      <a:r>
                        <a:rPr lang="en-US" sz="1600" b="0" i="0" dirty="0">
                          <a:solidFill>
                            <a:schemeClr val="tx1"/>
                          </a:solidFill>
                          <a:latin typeface="+mn-lt"/>
                          <a:cs typeface="Arial"/>
                        </a:rPr>
                        <a:t>Is your page layout intuitive, such as vertical blocks for comparison, horizontal blocks for sequencing, left / right optimization?</a:t>
                      </a:r>
                    </a:p>
                  </a:txBody>
                  <a:tcPr marL="108000" marR="10800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0C0C0">
                        <a:lumMod val="40000"/>
                        <a:lumOff val="60000"/>
                      </a:srgbClr>
                    </a:solidFill>
                  </a:tcPr>
                </a:tc>
                <a:extLst>
                  <a:ext uri="{0D108BD9-81ED-4DB2-BD59-A6C34878D82A}">
                    <a16:rowId xmlns:a16="http://schemas.microsoft.com/office/drawing/2014/main" val="2220534314"/>
                  </a:ext>
                </a:extLst>
              </a:tr>
              <a:tr h="661811">
                <a:tc>
                  <a:txBody>
                    <a:bodyPr/>
                    <a:lstStyle>
                      <a:lvl1pPr marL="0" algn="l" defTabSz="914400" rtl="0" eaLnBrk="1" latinLnBrk="0" hangingPunct="1">
                        <a:defRPr sz="1800" kern="1200">
                          <a:solidFill>
                            <a:schemeClr val="dk1"/>
                          </a:solidFill>
                          <a:latin typeface="Arial"/>
                          <a:ea typeface="ＭＳ Ｐゴシック"/>
                        </a:defRPr>
                      </a:lvl1pPr>
                      <a:lvl2pPr marL="457200" algn="l" defTabSz="914400" rtl="0" eaLnBrk="1" latinLnBrk="0" hangingPunct="1">
                        <a:defRPr sz="1800" kern="1200">
                          <a:solidFill>
                            <a:schemeClr val="dk1"/>
                          </a:solidFill>
                          <a:latin typeface="Arial"/>
                          <a:ea typeface="ＭＳ Ｐゴシック"/>
                        </a:defRPr>
                      </a:lvl2pPr>
                      <a:lvl3pPr marL="914400" algn="l" defTabSz="914400" rtl="0" eaLnBrk="1" latinLnBrk="0" hangingPunct="1">
                        <a:defRPr sz="1800" kern="1200">
                          <a:solidFill>
                            <a:schemeClr val="dk1"/>
                          </a:solidFill>
                          <a:latin typeface="Arial"/>
                          <a:ea typeface="ＭＳ Ｐゴシック"/>
                        </a:defRPr>
                      </a:lvl3pPr>
                      <a:lvl4pPr marL="1371600" algn="l" defTabSz="914400" rtl="0" eaLnBrk="1" latinLnBrk="0" hangingPunct="1">
                        <a:defRPr sz="1800" kern="1200">
                          <a:solidFill>
                            <a:schemeClr val="dk1"/>
                          </a:solidFill>
                          <a:latin typeface="Arial"/>
                          <a:ea typeface="ＭＳ Ｐゴシック"/>
                        </a:defRPr>
                      </a:lvl4pPr>
                      <a:lvl5pPr marL="1828800" algn="l" defTabSz="914400" rtl="0" eaLnBrk="1" latinLnBrk="0" hangingPunct="1">
                        <a:defRPr sz="1800" kern="1200">
                          <a:solidFill>
                            <a:schemeClr val="dk1"/>
                          </a:solidFill>
                          <a:latin typeface="Arial"/>
                          <a:ea typeface="ＭＳ Ｐゴシック"/>
                        </a:defRPr>
                      </a:lvl5pPr>
                      <a:lvl6pPr marL="2286000" algn="l" defTabSz="914400" rtl="0" eaLnBrk="1" latinLnBrk="0" hangingPunct="1">
                        <a:defRPr sz="1800" kern="1200">
                          <a:solidFill>
                            <a:schemeClr val="dk1"/>
                          </a:solidFill>
                          <a:latin typeface="Arial"/>
                          <a:ea typeface="ＭＳ Ｐゴシック"/>
                        </a:defRPr>
                      </a:lvl6pPr>
                      <a:lvl7pPr marL="2743200" algn="l" defTabSz="914400" rtl="0" eaLnBrk="1" latinLnBrk="0" hangingPunct="1">
                        <a:defRPr sz="1800" kern="1200">
                          <a:solidFill>
                            <a:schemeClr val="dk1"/>
                          </a:solidFill>
                          <a:latin typeface="Arial"/>
                          <a:ea typeface="ＭＳ Ｐゴシック"/>
                        </a:defRPr>
                      </a:lvl7pPr>
                      <a:lvl8pPr marL="3200400" algn="l" defTabSz="914400" rtl="0" eaLnBrk="1" latinLnBrk="0" hangingPunct="1">
                        <a:defRPr sz="1800" kern="1200">
                          <a:solidFill>
                            <a:schemeClr val="dk1"/>
                          </a:solidFill>
                          <a:latin typeface="Arial"/>
                          <a:ea typeface="ＭＳ Ｐゴシック"/>
                        </a:defRPr>
                      </a:lvl8pPr>
                      <a:lvl9pPr marL="3657600" algn="l" defTabSz="914400" rtl="0" eaLnBrk="1" latinLnBrk="0" hangingPunct="1">
                        <a:defRPr sz="1800" kern="1200">
                          <a:solidFill>
                            <a:schemeClr val="dk1"/>
                          </a:solidFill>
                          <a:latin typeface="Arial"/>
                          <a:ea typeface="ＭＳ Ｐゴシック"/>
                        </a:defRPr>
                      </a:lvl9pPr>
                    </a:lstStyle>
                    <a:p>
                      <a:pPr algn="ctr"/>
                      <a:r>
                        <a:rPr lang="fr-CA" sz="1600" b="1" dirty="0">
                          <a:solidFill>
                            <a:schemeClr val="bg1"/>
                          </a:solidFill>
                        </a:rPr>
                        <a:t>6</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0C0C0">
                        <a:lumMod val="75000"/>
                      </a:srgbClr>
                    </a:solidFill>
                  </a:tcPr>
                </a:tc>
                <a:tc>
                  <a:txBody>
                    <a:bodyPr/>
                    <a:lstStyle>
                      <a:lvl1pPr marL="0" algn="l" defTabSz="914400" rtl="0" eaLnBrk="1" latinLnBrk="0" hangingPunct="1">
                        <a:defRPr sz="1800" kern="1200">
                          <a:solidFill>
                            <a:schemeClr val="dk1"/>
                          </a:solidFill>
                          <a:latin typeface="Arial"/>
                          <a:ea typeface="ＭＳ Ｐゴシック"/>
                        </a:defRPr>
                      </a:lvl1pPr>
                      <a:lvl2pPr marL="457200" algn="l" defTabSz="914400" rtl="0" eaLnBrk="1" latinLnBrk="0" hangingPunct="1">
                        <a:defRPr sz="1800" kern="1200">
                          <a:solidFill>
                            <a:schemeClr val="dk1"/>
                          </a:solidFill>
                          <a:latin typeface="Arial"/>
                          <a:ea typeface="ＭＳ Ｐゴシック"/>
                        </a:defRPr>
                      </a:lvl2pPr>
                      <a:lvl3pPr marL="914400" algn="l" defTabSz="914400" rtl="0" eaLnBrk="1" latinLnBrk="0" hangingPunct="1">
                        <a:defRPr sz="1800" kern="1200">
                          <a:solidFill>
                            <a:schemeClr val="dk1"/>
                          </a:solidFill>
                          <a:latin typeface="Arial"/>
                          <a:ea typeface="ＭＳ Ｐゴシック"/>
                        </a:defRPr>
                      </a:lvl3pPr>
                      <a:lvl4pPr marL="1371600" algn="l" defTabSz="914400" rtl="0" eaLnBrk="1" latinLnBrk="0" hangingPunct="1">
                        <a:defRPr sz="1800" kern="1200">
                          <a:solidFill>
                            <a:schemeClr val="dk1"/>
                          </a:solidFill>
                          <a:latin typeface="Arial"/>
                          <a:ea typeface="ＭＳ Ｐゴシック"/>
                        </a:defRPr>
                      </a:lvl4pPr>
                      <a:lvl5pPr marL="1828800" algn="l" defTabSz="914400" rtl="0" eaLnBrk="1" latinLnBrk="0" hangingPunct="1">
                        <a:defRPr sz="1800" kern="1200">
                          <a:solidFill>
                            <a:schemeClr val="dk1"/>
                          </a:solidFill>
                          <a:latin typeface="Arial"/>
                          <a:ea typeface="ＭＳ Ｐゴシック"/>
                        </a:defRPr>
                      </a:lvl5pPr>
                      <a:lvl6pPr marL="2286000" algn="l" defTabSz="914400" rtl="0" eaLnBrk="1" latinLnBrk="0" hangingPunct="1">
                        <a:defRPr sz="1800" kern="1200">
                          <a:solidFill>
                            <a:schemeClr val="dk1"/>
                          </a:solidFill>
                          <a:latin typeface="Arial"/>
                          <a:ea typeface="ＭＳ Ｐゴシック"/>
                        </a:defRPr>
                      </a:lvl6pPr>
                      <a:lvl7pPr marL="2743200" algn="l" defTabSz="914400" rtl="0" eaLnBrk="1" latinLnBrk="0" hangingPunct="1">
                        <a:defRPr sz="1800" kern="1200">
                          <a:solidFill>
                            <a:schemeClr val="dk1"/>
                          </a:solidFill>
                          <a:latin typeface="Arial"/>
                          <a:ea typeface="ＭＳ Ｐゴシック"/>
                        </a:defRPr>
                      </a:lvl7pPr>
                      <a:lvl8pPr marL="3200400" algn="l" defTabSz="914400" rtl="0" eaLnBrk="1" latinLnBrk="0" hangingPunct="1">
                        <a:defRPr sz="1800" kern="1200">
                          <a:solidFill>
                            <a:schemeClr val="dk1"/>
                          </a:solidFill>
                          <a:latin typeface="Arial"/>
                          <a:ea typeface="ＭＳ Ｐゴシック"/>
                        </a:defRPr>
                      </a:lvl8pPr>
                      <a:lvl9pPr marL="3657600" algn="l" defTabSz="914400" rtl="0" eaLnBrk="1" latinLnBrk="0" hangingPunct="1">
                        <a:defRPr sz="1800" kern="1200">
                          <a:solidFill>
                            <a:schemeClr val="dk1"/>
                          </a:solidFill>
                          <a:latin typeface="Arial"/>
                          <a:ea typeface="ＭＳ Ｐゴシック"/>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mn-lt"/>
                          <a:cs typeface="Arial"/>
                        </a:rPr>
                        <a:t>Contrast and hierarchy</a:t>
                      </a:r>
                      <a:r>
                        <a:rPr lang="en-US" sz="1600" dirty="0">
                          <a:solidFill>
                            <a:schemeClr val="tx1"/>
                          </a:solidFill>
                          <a:latin typeface="+mn-lt"/>
                          <a:cs typeface="Arial"/>
                        </a:rPr>
                        <a:t>:  </a:t>
                      </a:r>
                      <a:r>
                        <a:rPr lang="en-US" sz="1600" b="0" i="0" dirty="0">
                          <a:solidFill>
                            <a:schemeClr val="tx1"/>
                          </a:solidFill>
                          <a:latin typeface="+mn-lt"/>
                          <a:cs typeface="Arial"/>
                        </a:rPr>
                        <a:t>Are you consistently leveraging size, colour, shape and font differences to create contrast and hierarchy?</a:t>
                      </a:r>
                    </a:p>
                  </a:txBody>
                  <a:tcPr marL="108000" marR="10800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0C0C0">
                        <a:lumMod val="40000"/>
                        <a:lumOff val="60000"/>
                      </a:srgbClr>
                    </a:solidFill>
                  </a:tcPr>
                </a:tc>
                <a:extLst>
                  <a:ext uri="{0D108BD9-81ED-4DB2-BD59-A6C34878D82A}">
                    <a16:rowId xmlns:a16="http://schemas.microsoft.com/office/drawing/2014/main" val="529333912"/>
                  </a:ext>
                </a:extLst>
              </a:tr>
              <a:tr h="661811">
                <a:tc>
                  <a:txBody>
                    <a:bodyPr/>
                    <a:lstStyle>
                      <a:lvl1pPr marL="0" algn="l" defTabSz="914400" rtl="0" eaLnBrk="1" latinLnBrk="0" hangingPunct="1">
                        <a:defRPr sz="1800" kern="1200">
                          <a:solidFill>
                            <a:schemeClr val="dk1"/>
                          </a:solidFill>
                          <a:latin typeface="Arial"/>
                          <a:ea typeface="ＭＳ Ｐゴシック"/>
                        </a:defRPr>
                      </a:lvl1pPr>
                      <a:lvl2pPr marL="457200" algn="l" defTabSz="914400" rtl="0" eaLnBrk="1" latinLnBrk="0" hangingPunct="1">
                        <a:defRPr sz="1800" kern="1200">
                          <a:solidFill>
                            <a:schemeClr val="dk1"/>
                          </a:solidFill>
                          <a:latin typeface="Arial"/>
                          <a:ea typeface="ＭＳ Ｐゴシック"/>
                        </a:defRPr>
                      </a:lvl2pPr>
                      <a:lvl3pPr marL="914400" algn="l" defTabSz="914400" rtl="0" eaLnBrk="1" latinLnBrk="0" hangingPunct="1">
                        <a:defRPr sz="1800" kern="1200">
                          <a:solidFill>
                            <a:schemeClr val="dk1"/>
                          </a:solidFill>
                          <a:latin typeface="Arial"/>
                          <a:ea typeface="ＭＳ Ｐゴシック"/>
                        </a:defRPr>
                      </a:lvl3pPr>
                      <a:lvl4pPr marL="1371600" algn="l" defTabSz="914400" rtl="0" eaLnBrk="1" latinLnBrk="0" hangingPunct="1">
                        <a:defRPr sz="1800" kern="1200">
                          <a:solidFill>
                            <a:schemeClr val="dk1"/>
                          </a:solidFill>
                          <a:latin typeface="Arial"/>
                          <a:ea typeface="ＭＳ Ｐゴシック"/>
                        </a:defRPr>
                      </a:lvl4pPr>
                      <a:lvl5pPr marL="1828800" algn="l" defTabSz="914400" rtl="0" eaLnBrk="1" latinLnBrk="0" hangingPunct="1">
                        <a:defRPr sz="1800" kern="1200">
                          <a:solidFill>
                            <a:schemeClr val="dk1"/>
                          </a:solidFill>
                          <a:latin typeface="Arial"/>
                          <a:ea typeface="ＭＳ Ｐゴシック"/>
                        </a:defRPr>
                      </a:lvl5pPr>
                      <a:lvl6pPr marL="2286000" algn="l" defTabSz="914400" rtl="0" eaLnBrk="1" latinLnBrk="0" hangingPunct="1">
                        <a:defRPr sz="1800" kern="1200">
                          <a:solidFill>
                            <a:schemeClr val="dk1"/>
                          </a:solidFill>
                          <a:latin typeface="Arial"/>
                          <a:ea typeface="ＭＳ Ｐゴシック"/>
                        </a:defRPr>
                      </a:lvl6pPr>
                      <a:lvl7pPr marL="2743200" algn="l" defTabSz="914400" rtl="0" eaLnBrk="1" latinLnBrk="0" hangingPunct="1">
                        <a:defRPr sz="1800" kern="1200">
                          <a:solidFill>
                            <a:schemeClr val="dk1"/>
                          </a:solidFill>
                          <a:latin typeface="Arial"/>
                          <a:ea typeface="ＭＳ Ｐゴシック"/>
                        </a:defRPr>
                      </a:lvl7pPr>
                      <a:lvl8pPr marL="3200400" algn="l" defTabSz="914400" rtl="0" eaLnBrk="1" latinLnBrk="0" hangingPunct="1">
                        <a:defRPr sz="1800" kern="1200">
                          <a:solidFill>
                            <a:schemeClr val="dk1"/>
                          </a:solidFill>
                          <a:latin typeface="Arial"/>
                          <a:ea typeface="ＭＳ Ｐゴシック"/>
                        </a:defRPr>
                      </a:lvl8pPr>
                      <a:lvl9pPr marL="3657600" algn="l" defTabSz="914400" rtl="0" eaLnBrk="1" latinLnBrk="0" hangingPunct="1">
                        <a:defRPr sz="1800" kern="1200">
                          <a:solidFill>
                            <a:schemeClr val="dk1"/>
                          </a:solidFill>
                          <a:latin typeface="Arial"/>
                          <a:ea typeface="ＭＳ Ｐゴシック"/>
                        </a:defRPr>
                      </a:lvl9pPr>
                    </a:lstStyle>
                    <a:p>
                      <a:pPr algn="ctr"/>
                      <a:r>
                        <a:rPr lang="fr-CA" sz="1600" b="1" dirty="0">
                          <a:solidFill>
                            <a:schemeClr val="bg1"/>
                          </a:solidFill>
                        </a:rPr>
                        <a:t>7</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0C0C0">
                        <a:lumMod val="75000"/>
                      </a:srgbClr>
                    </a:solidFill>
                  </a:tcPr>
                </a:tc>
                <a:tc>
                  <a:txBody>
                    <a:bodyPr/>
                    <a:lstStyle>
                      <a:lvl1pPr marL="0" algn="l" defTabSz="914400" rtl="0" eaLnBrk="1" latinLnBrk="0" hangingPunct="1">
                        <a:defRPr sz="1800" kern="1200">
                          <a:solidFill>
                            <a:schemeClr val="dk1"/>
                          </a:solidFill>
                          <a:latin typeface="Arial"/>
                          <a:ea typeface="ＭＳ Ｐゴシック"/>
                        </a:defRPr>
                      </a:lvl1pPr>
                      <a:lvl2pPr marL="457200" algn="l" defTabSz="914400" rtl="0" eaLnBrk="1" latinLnBrk="0" hangingPunct="1">
                        <a:defRPr sz="1800" kern="1200">
                          <a:solidFill>
                            <a:schemeClr val="dk1"/>
                          </a:solidFill>
                          <a:latin typeface="Arial"/>
                          <a:ea typeface="ＭＳ Ｐゴシック"/>
                        </a:defRPr>
                      </a:lvl2pPr>
                      <a:lvl3pPr marL="914400" algn="l" defTabSz="914400" rtl="0" eaLnBrk="1" latinLnBrk="0" hangingPunct="1">
                        <a:defRPr sz="1800" kern="1200">
                          <a:solidFill>
                            <a:schemeClr val="dk1"/>
                          </a:solidFill>
                          <a:latin typeface="Arial"/>
                          <a:ea typeface="ＭＳ Ｐゴシック"/>
                        </a:defRPr>
                      </a:lvl3pPr>
                      <a:lvl4pPr marL="1371600" algn="l" defTabSz="914400" rtl="0" eaLnBrk="1" latinLnBrk="0" hangingPunct="1">
                        <a:defRPr sz="1800" kern="1200">
                          <a:solidFill>
                            <a:schemeClr val="dk1"/>
                          </a:solidFill>
                          <a:latin typeface="Arial"/>
                          <a:ea typeface="ＭＳ Ｐゴシック"/>
                        </a:defRPr>
                      </a:lvl4pPr>
                      <a:lvl5pPr marL="1828800" algn="l" defTabSz="914400" rtl="0" eaLnBrk="1" latinLnBrk="0" hangingPunct="1">
                        <a:defRPr sz="1800" kern="1200">
                          <a:solidFill>
                            <a:schemeClr val="dk1"/>
                          </a:solidFill>
                          <a:latin typeface="Arial"/>
                          <a:ea typeface="ＭＳ Ｐゴシック"/>
                        </a:defRPr>
                      </a:lvl5pPr>
                      <a:lvl6pPr marL="2286000" algn="l" defTabSz="914400" rtl="0" eaLnBrk="1" latinLnBrk="0" hangingPunct="1">
                        <a:defRPr sz="1800" kern="1200">
                          <a:solidFill>
                            <a:schemeClr val="dk1"/>
                          </a:solidFill>
                          <a:latin typeface="Arial"/>
                          <a:ea typeface="ＭＳ Ｐゴシック"/>
                        </a:defRPr>
                      </a:lvl6pPr>
                      <a:lvl7pPr marL="2743200" algn="l" defTabSz="914400" rtl="0" eaLnBrk="1" latinLnBrk="0" hangingPunct="1">
                        <a:defRPr sz="1800" kern="1200">
                          <a:solidFill>
                            <a:schemeClr val="dk1"/>
                          </a:solidFill>
                          <a:latin typeface="Arial"/>
                          <a:ea typeface="ＭＳ Ｐゴシック"/>
                        </a:defRPr>
                      </a:lvl7pPr>
                      <a:lvl8pPr marL="3200400" algn="l" defTabSz="914400" rtl="0" eaLnBrk="1" latinLnBrk="0" hangingPunct="1">
                        <a:defRPr sz="1800" kern="1200">
                          <a:solidFill>
                            <a:schemeClr val="dk1"/>
                          </a:solidFill>
                          <a:latin typeface="Arial"/>
                          <a:ea typeface="ＭＳ Ｐゴシック"/>
                        </a:defRPr>
                      </a:lvl8pPr>
                      <a:lvl9pPr marL="3657600" algn="l" defTabSz="914400" rtl="0" eaLnBrk="1" latinLnBrk="0" hangingPunct="1">
                        <a:defRPr sz="1800" kern="1200">
                          <a:solidFill>
                            <a:schemeClr val="dk1"/>
                          </a:solidFill>
                          <a:latin typeface="Arial"/>
                          <a:ea typeface="ＭＳ Ｐゴシック"/>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mn-lt"/>
                          <a:cs typeface="Arial"/>
                        </a:rPr>
                        <a:t>9 elements:  </a:t>
                      </a:r>
                      <a:r>
                        <a:rPr lang="en-US" sz="1600" dirty="0">
                          <a:solidFill>
                            <a:schemeClr val="tx1"/>
                          </a:solidFill>
                          <a:latin typeface="+mn-lt"/>
                          <a:cs typeface="Arial"/>
                        </a:rPr>
                        <a:t>Did you apply the best practices from the workshop?</a:t>
                      </a:r>
                      <a:endParaRPr lang="en-US" sz="1600" b="1" dirty="0">
                        <a:solidFill>
                          <a:schemeClr val="tx1"/>
                        </a:solidFill>
                        <a:latin typeface="+mn-lt"/>
                        <a:cs typeface="Arial"/>
                      </a:endParaRPr>
                    </a:p>
                  </a:txBody>
                  <a:tcPr marL="108000" marR="10800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0C0C0">
                        <a:lumMod val="40000"/>
                        <a:lumOff val="60000"/>
                      </a:srgbClr>
                    </a:solidFill>
                  </a:tcPr>
                </a:tc>
                <a:extLst>
                  <a:ext uri="{0D108BD9-81ED-4DB2-BD59-A6C34878D82A}">
                    <a16:rowId xmlns:a16="http://schemas.microsoft.com/office/drawing/2014/main" val="2471632058"/>
                  </a:ext>
                </a:extLst>
              </a:tr>
              <a:tr h="661811">
                <a:tc>
                  <a:txBody>
                    <a:bodyPr/>
                    <a:lstStyle>
                      <a:lvl1pPr marL="0" algn="l" defTabSz="914400" rtl="0" eaLnBrk="1" latinLnBrk="0" hangingPunct="1">
                        <a:defRPr sz="1800" kern="1200">
                          <a:solidFill>
                            <a:schemeClr val="dk1"/>
                          </a:solidFill>
                          <a:latin typeface="Arial"/>
                          <a:ea typeface="ＭＳ Ｐゴシック"/>
                        </a:defRPr>
                      </a:lvl1pPr>
                      <a:lvl2pPr marL="457200" algn="l" defTabSz="914400" rtl="0" eaLnBrk="1" latinLnBrk="0" hangingPunct="1">
                        <a:defRPr sz="1800" kern="1200">
                          <a:solidFill>
                            <a:schemeClr val="dk1"/>
                          </a:solidFill>
                          <a:latin typeface="Arial"/>
                          <a:ea typeface="ＭＳ Ｐゴシック"/>
                        </a:defRPr>
                      </a:lvl2pPr>
                      <a:lvl3pPr marL="914400" algn="l" defTabSz="914400" rtl="0" eaLnBrk="1" latinLnBrk="0" hangingPunct="1">
                        <a:defRPr sz="1800" kern="1200">
                          <a:solidFill>
                            <a:schemeClr val="dk1"/>
                          </a:solidFill>
                          <a:latin typeface="Arial"/>
                          <a:ea typeface="ＭＳ Ｐゴシック"/>
                        </a:defRPr>
                      </a:lvl3pPr>
                      <a:lvl4pPr marL="1371600" algn="l" defTabSz="914400" rtl="0" eaLnBrk="1" latinLnBrk="0" hangingPunct="1">
                        <a:defRPr sz="1800" kern="1200">
                          <a:solidFill>
                            <a:schemeClr val="dk1"/>
                          </a:solidFill>
                          <a:latin typeface="Arial"/>
                          <a:ea typeface="ＭＳ Ｐゴシック"/>
                        </a:defRPr>
                      </a:lvl4pPr>
                      <a:lvl5pPr marL="1828800" algn="l" defTabSz="914400" rtl="0" eaLnBrk="1" latinLnBrk="0" hangingPunct="1">
                        <a:defRPr sz="1800" kern="1200">
                          <a:solidFill>
                            <a:schemeClr val="dk1"/>
                          </a:solidFill>
                          <a:latin typeface="Arial"/>
                          <a:ea typeface="ＭＳ Ｐゴシック"/>
                        </a:defRPr>
                      </a:lvl5pPr>
                      <a:lvl6pPr marL="2286000" algn="l" defTabSz="914400" rtl="0" eaLnBrk="1" latinLnBrk="0" hangingPunct="1">
                        <a:defRPr sz="1800" kern="1200">
                          <a:solidFill>
                            <a:schemeClr val="dk1"/>
                          </a:solidFill>
                          <a:latin typeface="Arial"/>
                          <a:ea typeface="ＭＳ Ｐゴシック"/>
                        </a:defRPr>
                      </a:lvl6pPr>
                      <a:lvl7pPr marL="2743200" algn="l" defTabSz="914400" rtl="0" eaLnBrk="1" latinLnBrk="0" hangingPunct="1">
                        <a:defRPr sz="1800" kern="1200">
                          <a:solidFill>
                            <a:schemeClr val="dk1"/>
                          </a:solidFill>
                          <a:latin typeface="Arial"/>
                          <a:ea typeface="ＭＳ Ｐゴシック"/>
                        </a:defRPr>
                      </a:lvl7pPr>
                      <a:lvl8pPr marL="3200400" algn="l" defTabSz="914400" rtl="0" eaLnBrk="1" latinLnBrk="0" hangingPunct="1">
                        <a:defRPr sz="1800" kern="1200">
                          <a:solidFill>
                            <a:schemeClr val="dk1"/>
                          </a:solidFill>
                          <a:latin typeface="Arial"/>
                          <a:ea typeface="ＭＳ Ｐゴシック"/>
                        </a:defRPr>
                      </a:lvl8pPr>
                      <a:lvl9pPr marL="3657600" algn="l" defTabSz="914400" rtl="0" eaLnBrk="1" latinLnBrk="0" hangingPunct="1">
                        <a:defRPr sz="1800" kern="1200">
                          <a:solidFill>
                            <a:schemeClr val="dk1"/>
                          </a:solidFill>
                          <a:latin typeface="Arial"/>
                          <a:ea typeface="ＭＳ Ｐゴシック"/>
                        </a:defRPr>
                      </a:lvl9pPr>
                    </a:lstStyle>
                    <a:p>
                      <a:pPr algn="ctr"/>
                      <a:r>
                        <a:rPr lang="fr-CA" sz="1600" b="1" dirty="0">
                          <a:solidFill>
                            <a:schemeClr val="bg1"/>
                          </a:solidFill>
                        </a:rPr>
                        <a:t>8</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0C0C0">
                        <a:lumMod val="75000"/>
                      </a:srgbClr>
                    </a:solidFill>
                  </a:tcPr>
                </a:tc>
                <a:tc>
                  <a:txBody>
                    <a:bodyPr/>
                    <a:lstStyle>
                      <a:lvl1pPr marL="0" algn="l" defTabSz="914400" rtl="0" eaLnBrk="1" latinLnBrk="0" hangingPunct="1">
                        <a:defRPr sz="1800" kern="1200">
                          <a:solidFill>
                            <a:schemeClr val="dk1"/>
                          </a:solidFill>
                          <a:latin typeface="Arial"/>
                          <a:ea typeface="ＭＳ Ｐゴシック"/>
                        </a:defRPr>
                      </a:lvl1pPr>
                      <a:lvl2pPr marL="457200" algn="l" defTabSz="914400" rtl="0" eaLnBrk="1" latinLnBrk="0" hangingPunct="1">
                        <a:defRPr sz="1800" kern="1200">
                          <a:solidFill>
                            <a:schemeClr val="dk1"/>
                          </a:solidFill>
                          <a:latin typeface="Arial"/>
                          <a:ea typeface="ＭＳ Ｐゴシック"/>
                        </a:defRPr>
                      </a:lvl2pPr>
                      <a:lvl3pPr marL="914400" algn="l" defTabSz="914400" rtl="0" eaLnBrk="1" latinLnBrk="0" hangingPunct="1">
                        <a:defRPr sz="1800" kern="1200">
                          <a:solidFill>
                            <a:schemeClr val="dk1"/>
                          </a:solidFill>
                          <a:latin typeface="Arial"/>
                          <a:ea typeface="ＭＳ Ｐゴシック"/>
                        </a:defRPr>
                      </a:lvl3pPr>
                      <a:lvl4pPr marL="1371600" algn="l" defTabSz="914400" rtl="0" eaLnBrk="1" latinLnBrk="0" hangingPunct="1">
                        <a:defRPr sz="1800" kern="1200">
                          <a:solidFill>
                            <a:schemeClr val="dk1"/>
                          </a:solidFill>
                          <a:latin typeface="Arial"/>
                          <a:ea typeface="ＭＳ Ｐゴシック"/>
                        </a:defRPr>
                      </a:lvl4pPr>
                      <a:lvl5pPr marL="1828800" algn="l" defTabSz="914400" rtl="0" eaLnBrk="1" latinLnBrk="0" hangingPunct="1">
                        <a:defRPr sz="1800" kern="1200">
                          <a:solidFill>
                            <a:schemeClr val="dk1"/>
                          </a:solidFill>
                          <a:latin typeface="Arial"/>
                          <a:ea typeface="ＭＳ Ｐゴシック"/>
                        </a:defRPr>
                      </a:lvl5pPr>
                      <a:lvl6pPr marL="2286000" algn="l" defTabSz="914400" rtl="0" eaLnBrk="1" latinLnBrk="0" hangingPunct="1">
                        <a:defRPr sz="1800" kern="1200">
                          <a:solidFill>
                            <a:schemeClr val="dk1"/>
                          </a:solidFill>
                          <a:latin typeface="Arial"/>
                          <a:ea typeface="ＭＳ Ｐゴシック"/>
                        </a:defRPr>
                      </a:lvl6pPr>
                      <a:lvl7pPr marL="2743200" algn="l" defTabSz="914400" rtl="0" eaLnBrk="1" latinLnBrk="0" hangingPunct="1">
                        <a:defRPr sz="1800" kern="1200">
                          <a:solidFill>
                            <a:schemeClr val="dk1"/>
                          </a:solidFill>
                          <a:latin typeface="Arial"/>
                          <a:ea typeface="ＭＳ Ｐゴシック"/>
                        </a:defRPr>
                      </a:lvl7pPr>
                      <a:lvl8pPr marL="3200400" algn="l" defTabSz="914400" rtl="0" eaLnBrk="1" latinLnBrk="0" hangingPunct="1">
                        <a:defRPr sz="1800" kern="1200">
                          <a:solidFill>
                            <a:schemeClr val="dk1"/>
                          </a:solidFill>
                          <a:latin typeface="Arial"/>
                          <a:ea typeface="ＭＳ Ｐゴシック"/>
                        </a:defRPr>
                      </a:lvl8pPr>
                      <a:lvl9pPr marL="3657600" algn="l" defTabSz="914400" rtl="0" eaLnBrk="1" latinLnBrk="0" hangingPunct="1">
                        <a:defRPr sz="1800" kern="1200">
                          <a:solidFill>
                            <a:schemeClr val="dk1"/>
                          </a:solidFill>
                          <a:latin typeface="Arial"/>
                          <a:ea typeface="ＭＳ Ｐゴシック"/>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mn-lt"/>
                          <a:cs typeface="Arial"/>
                        </a:rPr>
                        <a:t>White space</a:t>
                      </a:r>
                      <a:r>
                        <a:rPr lang="en-US" sz="1600" dirty="0">
                          <a:solidFill>
                            <a:schemeClr val="tx1"/>
                          </a:solidFill>
                          <a:latin typeface="+mn-lt"/>
                          <a:cs typeface="Arial"/>
                        </a:rPr>
                        <a:t>:  </a:t>
                      </a:r>
                      <a:r>
                        <a:rPr lang="en-US" sz="1600" b="0" dirty="0">
                          <a:solidFill>
                            <a:schemeClr val="tx1"/>
                          </a:solidFill>
                          <a:latin typeface="+mn-lt"/>
                          <a:cs typeface="Arial"/>
                        </a:rPr>
                        <a:t>Do you have enough white space, evenly distributed, </a:t>
                      </a:r>
                      <a:br>
                        <a:rPr lang="en-US" sz="1600" b="0" dirty="0">
                          <a:solidFill>
                            <a:schemeClr val="tx1"/>
                          </a:solidFill>
                          <a:latin typeface="+mn-lt"/>
                          <a:cs typeface="Arial"/>
                        </a:rPr>
                      </a:br>
                      <a:r>
                        <a:rPr lang="en-US" sz="1600" b="0" dirty="0">
                          <a:solidFill>
                            <a:schemeClr val="tx1"/>
                          </a:solidFill>
                          <a:latin typeface="+mn-lt"/>
                          <a:cs typeface="Arial"/>
                        </a:rPr>
                        <a:t>to make your </a:t>
                      </a:r>
                      <a:r>
                        <a:rPr lang="en-US" sz="1600" b="0" i="1" dirty="0">
                          <a:solidFill>
                            <a:schemeClr val="tx1"/>
                          </a:solidFill>
                          <a:latin typeface="+mn-lt"/>
                          <a:cs typeface="Arial"/>
                        </a:rPr>
                        <a:t>page breathe </a:t>
                      </a:r>
                      <a:r>
                        <a:rPr lang="en-US" sz="1600" b="0" dirty="0">
                          <a:solidFill>
                            <a:schemeClr val="tx1"/>
                          </a:solidFill>
                          <a:latin typeface="+mn-lt"/>
                          <a:cs typeface="Arial"/>
                        </a:rPr>
                        <a:t>properly?</a:t>
                      </a:r>
                    </a:p>
                  </a:txBody>
                  <a:tcPr marL="108000" marR="10800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0C0C0">
                        <a:lumMod val="40000"/>
                        <a:lumOff val="60000"/>
                      </a:srgbClr>
                    </a:solidFill>
                  </a:tcPr>
                </a:tc>
                <a:extLst>
                  <a:ext uri="{0D108BD9-81ED-4DB2-BD59-A6C34878D82A}">
                    <a16:rowId xmlns:a16="http://schemas.microsoft.com/office/drawing/2014/main" val="2541161211"/>
                  </a:ext>
                </a:extLst>
              </a:tr>
            </a:tbl>
          </a:graphicData>
        </a:graphic>
      </p:graphicFrame>
      <p:sp>
        <p:nvSpPr>
          <p:cNvPr id="16" name="Rectangle 15">
            <a:extLst>
              <a:ext uri="{FF2B5EF4-FFF2-40B4-BE49-F238E27FC236}">
                <a16:creationId xmlns:a16="http://schemas.microsoft.com/office/drawing/2014/main" id="{0F7FBE32-B725-4A28-9836-F29ACE70966A}"/>
              </a:ext>
            </a:extLst>
          </p:cNvPr>
          <p:cNvSpPr/>
          <p:nvPr userDrawn="1"/>
        </p:nvSpPr>
        <p:spPr bwMode="auto">
          <a:xfrm>
            <a:off x="220062" y="1078168"/>
            <a:ext cx="1440000" cy="662400"/>
          </a:xfrm>
          <a:prstGeom prst="rect">
            <a:avLst/>
          </a:prstGeom>
          <a:solidFill>
            <a:srgbClr val="1F776A"/>
          </a:solidFill>
          <a:ln>
            <a:noFill/>
          </a:ln>
          <a:effectLst/>
          <a:extLst/>
        </p:spPr>
        <p:txBody>
          <a:bodyPr vert="horz" wrap="square" lIns="54000" tIns="34290" rIns="0" bIns="34290" numCol="1" rtlCol="0" anchor="ctr"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dirty="0">
                <a:ln>
                  <a:noFill/>
                </a:ln>
                <a:solidFill>
                  <a:srgbClr val="FFFFFF"/>
                </a:solidFill>
                <a:effectLst/>
                <a:uLnTx/>
                <a:uFillTx/>
                <a:ea typeface="ＭＳ Ｐゴシック"/>
                <a:cs typeface="Arial"/>
              </a:rPr>
              <a:t>Page needed?</a:t>
            </a:r>
          </a:p>
        </p:txBody>
      </p:sp>
      <p:sp>
        <p:nvSpPr>
          <p:cNvPr id="17" name="Rectangle 16">
            <a:extLst>
              <a:ext uri="{FF2B5EF4-FFF2-40B4-BE49-F238E27FC236}">
                <a16:creationId xmlns:a16="http://schemas.microsoft.com/office/drawing/2014/main" id="{B3A220E9-3458-4F6B-8CC4-62C9C0B5D82E}"/>
              </a:ext>
            </a:extLst>
          </p:cNvPr>
          <p:cNvSpPr/>
          <p:nvPr userDrawn="1"/>
        </p:nvSpPr>
        <p:spPr>
          <a:xfrm>
            <a:off x="2286000" y="1078168"/>
            <a:ext cx="6631846" cy="662400"/>
          </a:xfrm>
          <a:prstGeom prst="rect">
            <a:avLst/>
          </a:prstGeom>
          <a:solidFill>
            <a:srgbClr val="C0C0C0">
              <a:lumMod val="40000"/>
              <a:lumOff val="60000"/>
            </a:srgbClr>
          </a:solidFill>
        </p:spPr>
        <p:txBody>
          <a:bodyPr lIns="108000" rIns="108000" anchor="ctr">
            <a:noAutofit/>
          </a:bodyPr>
          <a:lstStyle/>
          <a:p>
            <a:pPr marL="0" marR="0" lvl="0" indent="0" defTabSz="685800" eaLnBrk="1" fontAlgn="auto" latinLnBrk="0" hangingPunct="1">
              <a:lnSpc>
                <a:spcPct val="100000"/>
              </a:lnSpc>
              <a:spcBef>
                <a:spcPts val="450"/>
              </a:spcBef>
              <a:spcAft>
                <a:spcPts val="0"/>
              </a:spcAft>
              <a:buClr>
                <a:srgbClr val="00225B"/>
              </a:buClr>
              <a:buSzPct val="85000"/>
              <a:buFontTx/>
              <a:buNone/>
              <a:tabLst/>
              <a:defRPr/>
            </a:pPr>
            <a:r>
              <a:rPr kumimoji="0" lang="en-US" sz="1600" b="0" i="0" u="none" strike="noStrike" kern="0" cap="none" spc="0" normalizeH="0" baseline="0" noProof="0" dirty="0">
                <a:ln>
                  <a:noFill/>
                </a:ln>
                <a:solidFill>
                  <a:schemeClr val="tx1"/>
                </a:solidFill>
                <a:effectLst/>
                <a:uLnTx/>
                <a:uFillTx/>
                <a:ea typeface="ＭＳ Ｐゴシック"/>
                <a:cs typeface="Arial"/>
              </a:rPr>
              <a:t>Could you eliminate or merge this page without impacting </a:t>
            </a:r>
            <a:br>
              <a:rPr kumimoji="0" lang="en-US" sz="1600" b="0" i="0" u="none" strike="noStrike" kern="0" cap="none" spc="0" normalizeH="0" baseline="0" noProof="0" dirty="0">
                <a:ln>
                  <a:noFill/>
                </a:ln>
                <a:solidFill>
                  <a:schemeClr val="tx1"/>
                </a:solidFill>
                <a:effectLst/>
                <a:uLnTx/>
                <a:uFillTx/>
                <a:ea typeface="ＭＳ Ｐゴシック"/>
                <a:cs typeface="Arial"/>
              </a:rPr>
            </a:br>
            <a:r>
              <a:rPr kumimoji="0" lang="en-US" sz="1600" b="0" i="0" u="none" strike="noStrike" kern="0" cap="none" spc="0" normalizeH="0" baseline="0" noProof="0" dirty="0">
                <a:ln>
                  <a:noFill/>
                </a:ln>
                <a:solidFill>
                  <a:schemeClr val="tx1"/>
                </a:solidFill>
                <a:effectLst/>
                <a:uLnTx/>
                <a:uFillTx/>
                <a:ea typeface="ＭＳ Ｐゴシック"/>
                <a:cs typeface="Arial"/>
              </a:rPr>
              <a:t>your storyline?</a:t>
            </a:r>
          </a:p>
        </p:txBody>
      </p:sp>
      <p:sp>
        <p:nvSpPr>
          <p:cNvPr id="18" name="Rectangle 17">
            <a:extLst>
              <a:ext uri="{FF2B5EF4-FFF2-40B4-BE49-F238E27FC236}">
                <a16:creationId xmlns:a16="http://schemas.microsoft.com/office/drawing/2014/main" id="{C491C8E0-0B65-48A0-BDFE-19BA463F9E95}"/>
              </a:ext>
            </a:extLst>
          </p:cNvPr>
          <p:cNvSpPr/>
          <p:nvPr userDrawn="1"/>
        </p:nvSpPr>
        <p:spPr bwMode="auto">
          <a:xfrm>
            <a:off x="215935" y="231127"/>
            <a:ext cx="8701910" cy="725613"/>
          </a:xfrm>
          <a:prstGeom prst="rect">
            <a:avLst/>
          </a:prstGeom>
          <a:solidFill>
            <a:srgbClr val="102B42"/>
          </a:solidFill>
          <a:ln>
            <a:noFill/>
          </a:ln>
          <a:effectLst/>
          <a:extLst/>
        </p:spPr>
        <p:txBody>
          <a:bodyPr vert="horz" wrap="square" lIns="68580" tIns="34290" rIns="68580" bIns="34290" numCol="1" rtlCol="0" anchor="ctr" anchorCtr="0" compatLnSpc="1">
            <a:prstTxWarp prst="textNoShape">
              <a:avLst/>
            </a:prstTxWarp>
          </a:bodyPr>
          <a:lstStyle/>
          <a:p>
            <a:r>
              <a:rPr lang="en-US" sz="1800" b="1" i="1" dirty="0">
                <a:solidFill>
                  <a:srgbClr val="FFFFFF"/>
                </a:solidFill>
                <a:ea typeface="ＭＳ Ｐゴシック"/>
                <a:cs typeface="Arial"/>
              </a:rPr>
              <a:t> </a:t>
            </a:r>
            <a:r>
              <a:rPr lang="en-CA" sz="2400" b="1" i="1" dirty="0">
                <a:solidFill>
                  <a:srgbClr val="FFFFFF"/>
                </a:solidFill>
                <a:ea typeface="ＭＳ Ｐゴシック"/>
                <a:cs typeface="Arial"/>
              </a:rPr>
              <a:t>pCHECK</a:t>
            </a:r>
            <a:r>
              <a:rPr lang="en-US" sz="2400" b="1" i="1" dirty="0">
                <a:solidFill>
                  <a:srgbClr val="FFFFFF"/>
                </a:solidFill>
                <a:ea typeface="ＭＳ Ｐゴシック"/>
                <a:cs typeface="Arial"/>
              </a:rPr>
              <a:t>™ </a:t>
            </a:r>
            <a:r>
              <a:rPr lang="en-US" sz="2400" b="1" dirty="0">
                <a:solidFill>
                  <a:srgbClr val="FFFFFF"/>
                </a:solidFill>
                <a:ea typeface="ＭＳ Ｐゴシック"/>
                <a:cs typeface="Arial"/>
              </a:rPr>
              <a:t>page assessment checklist</a:t>
            </a:r>
          </a:p>
        </p:txBody>
      </p:sp>
      <p:sp>
        <p:nvSpPr>
          <p:cNvPr id="19" name="Rectangle 18">
            <a:extLst>
              <a:ext uri="{FF2B5EF4-FFF2-40B4-BE49-F238E27FC236}">
                <a16:creationId xmlns:a16="http://schemas.microsoft.com/office/drawing/2014/main" id="{B7ED4DD4-D4E7-45E1-A01D-ABC653840429}"/>
              </a:ext>
            </a:extLst>
          </p:cNvPr>
          <p:cNvSpPr/>
          <p:nvPr userDrawn="1"/>
        </p:nvSpPr>
        <p:spPr bwMode="auto">
          <a:xfrm>
            <a:off x="220062" y="1829357"/>
            <a:ext cx="1440000" cy="662400"/>
          </a:xfrm>
          <a:prstGeom prst="rect">
            <a:avLst/>
          </a:prstGeom>
          <a:solidFill>
            <a:srgbClr val="1F776A"/>
          </a:solidFill>
          <a:ln>
            <a:noFill/>
          </a:ln>
          <a:effectLst/>
          <a:extLst/>
        </p:spPr>
        <p:txBody>
          <a:bodyPr vert="horz" wrap="square" lIns="54000" tIns="34290" rIns="0" bIns="34290" numCol="1" rtlCol="0" anchor="ctr"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dirty="0">
                <a:ln>
                  <a:noFill/>
                </a:ln>
                <a:solidFill>
                  <a:srgbClr val="FFFFFF"/>
                </a:solidFill>
                <a:effectLst/>
                <a:uLnTx/>
                <a:uFillTx/>
                <a:ea typeface="ＭＳ Ｐゴシック"/>
                <a:cs typeface="Arial"/>
              </a:rPr>
              <a:t>Headline</a:t>
            </a:r>
          </a:p>
        </p:txBody>
      </p:sp>
      <p:sp>
        <p:nvSpPr>
          <p:cNvPr id="20" name="Rectangle 19">
            <a:extLst>
              <a:ext uri="{FF2B5EF4-FFF2-40B4-BE49-F238E27FC236}">
                <a16:creationId xmlns:a16="http://schemas.microsoft.com/office/drawing/2014/main" id="{411DC013-39F2-41F1-9C61-DD8B7640FC59}"/>
              </a:ext>
            </a:extLst>
          </p:cNvPr>
          <p:cNvSpPr/>
          <p:nvPr userDrawn="1"/>
        </p:nvSpPr>
        <p:spPr>
          <a:xfrm>
            <a:off x="2286000" y="1829357"/>
            <a:ext cx="6631846" cy="662400"/>
          </a:xfrm>
          <a:prstGeom prst="rect">
            <a:avLst/>
          </a:prstGeom>
          <a:solidFill>
            <a:srgbClr val="C0C0C0">
              <a:lumMod val="40000"/>
              <a:lumOff val="60000"/>
            </a:srgbClr>
          </a:solidFill>
        </p:spPr>
        <p:txBody>
          <a:bodyPr lIns="108000" rIns="108000" anchor="ctr">
            <a:noAutofit/>
          </a:bodyPr>
          <a:lstStyle/>
          <a:p>
            <a:pPr marL="0" marR="0" lvl="0" indent="0" defTabSz="685800" eaLnBrk="1" fontAlgn="auto" latinLnBrk="0" hangingPunct="1">
              <a:lnSpc>
                <a:spcPct val="100000"/>
              </a:lnSpc>
              <a:spcBef>
                <a:spcPts val="450"/>
              </a:spcBef>
              <a:spcAft>
                <a:spcPts val="0"/>
              </a:spcAft>
              <a:buClr>
                <a:srgbClr val="00225B"/>
              </a:buClr>
              <a:buSzPct val="85000"/>
              <a:buFontTx/>
              <a:buNone/>
              <a:tabLst/>
              <a:defRPr/>
            </a:pPr>
            <a:r>
              <a:rPr kumimoji="0" lang="en-US" sz="1600" b="0" i="0" u="none" strike="noStrike" kern="0" cap="none" spc="0" normalizeH="0" baseline="0" noProof="0" dirty="0">
                <a:ln>
                  <a:noFill/>
                </a:ln>
                <a:solidFill>
                  <a:schemeClr val="tx1"/>
                </a:solidFill>
                <a:effectLst/>
                <a:uLnTx/>
                <a:uFillTx/>
                <a:ea typeface="ＭＳ Ｐゴシック"/>
                <a:cs typeface="Arial"/>
              </a:rPr>
              <a:t>Did you use a headline (possibly with a message box) to communicate the key message of your page?</a:t>
            </a:r>
          </a:p>
        </p:txBody>
      </p:sp>
      <p:sp>
        <p:nvSpPr>
          <p:cNvPr id="21" name="Rectangle 20">
            <a:extLst>
              <a:ext uri="{FF2B5EF4-FFF2-40B4-BE49-F238E27FC236}">
                <a16:creationId xmlns:a16="http://schemas.microsoft.com/office/drawing/2014/main" id="{73D8314D-3E5B-4E2B-B896-0F7DF9170509}"/>
              </a:ext>
            </a:extLst>
          </p:cNvPr>
          <p:cNvSpPr/>
          <p:nvPr userDrawn="1"/>
        </p:nvSpPr>
        <p:spPr bwMode="auto">
          <a:xfrm>
            <a:off x="220062" y="2588987"/>
            <a:ext cx="1440000" cy="3970866"/>
          </a:xfrm>
          <a:prstGeom prst="rect">
            <a:avLst/>
          </a:prstGeom>
          <a:solidFill>
            <a:srgbClr val="1F776A"/>
          </a:solidFill>
          <a:ln>
            <a:noFill/>
          </a:ln>
          <a:effectLst/>
          <a:extLst/>
        </p:spPr>
        <p:txBody>
          <a:bodyPr vert="horz" wrap="square" lIns="81000" tIns="34290" rIns="0" bIns="34290" numCol="1" rtlCol="0" anchor="ctr"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dirty="0">
                <a:ln>
                  <a:noFill/>
                </a:ln>
                <a:solidFill>
                  <a:srgbClr val="FFFFFF"/>
                </a:solidFill>
                <a:effectLst/>
                <a:uLnTx/>
                <a:uFillTx/>
                <a:ea typeface="ＭＳ Ｐゴシック"/>
                <a:cs typeface="Arial"/>
              </a:rPr>
              <a:t>Page body optimization</a:t>
            </a:r>
          </a:p>
        </p:txBody>
      </p:sp>
      <p:sp>
        <p:nvSpPr>
          <p:cNvPr id="23" name="Rectangle 22">
            <a:extLst>
              <a:ext uri="{FF2B5EF4-FFF2-40B4-BE49-F238E27FC236}">
                <a16:creationId xmlns:a16="http://schemas.microsoft.com/office/drawing/2014/main" id="{196E772B-E44C-4546-820C-2397EB374B7F}"/>
              </a:ext>
            </a:extLst>
          </p:cNvPr>
          <p:cNvSpPr/>
          <p:nvPr userDrawn="1"/>
        </p:nvSpPr>
        <p:spPr bwMode="auto">
          <a:xfrm>
            <a:off x="1753844" y="1829357"/>
            <a:ext cx="536400" cy="662400"/>
          </a:xfrm>
          <a:prstGeom prst="rect">
            <a:avLst/>
          </a:prstGeom>
          <a:solidFill>
            <a:srgbClr val="C0C0C0">
              <a:lumMod val="75000"/>
            </a:srgbClr>
          </a:solidFill>
          <a:ln>
            <a:noFill/>
          </a:ln>
          <a:effectLst/>
          <a:extLst/>
        </p:spPr>
        <p:txBody>
          <a:bodyPr vert="horz" wrap="square" lIns="54000" tIns="34290" rIns="54000" bIns="34290" numCol="1" rtlCol="0" anchor="ctr" anchorCtr="0" compatLnSpc="1">
            <a:prstTxWarp prst="textNoShape">
              <a:avLst/>
            </a:prstTxWarp>
          </a:bodyPr>
          <a:lstStyle/>
          <a:p>
            <a:pPr marL="0" marR="0" lvl="0" indent="0" algn="ctr" defTabSz="685800" eaLnBrk="0" fontAlgn="base" latinLnBrk="0" hangingPunct="0">
              <a:lnSpc>
                <a:spcPct val="100000"/>
              </a:lnSpc>
              <a:spcBef>
                <a:spcPct val="50000"/>
              </a:spcBef>
              <a:spcAft>
                <a:spcPct val="0"/>
              </a:spcAft>
              <a:buClrTx/>
              <a:buSzTx/>
              <a:buFontTx/>
              <a:buNone/>
              <a:tabLst/>
              <a:defRPr/>
            </a:pPr>
            <a:r>
              <a:rPr kumimoji="0" lang="fr-CA" sz="1600" b="1" i="0" u="none" strike="noStrike" kern="0" cap="none" spc="0" normalizeH="0" baseline="0" noProof="0" dirty="0">
                <a:ln>
                  <a:noFill/>
                </a:ln>
                <a:solidFill>
                  <a:srgbClr val="FFFFFF"/>
                </a:solidFill>
                <a:effectLst/>
                <a:uLnTx/>
                <a:uFillTx/>
                <a:ea typeface="ＭＳ Ｐゴシック" charset="0"/>
              </a:rPr>
              <a:t>2</a:t>
            </a:r>
          </a:p>
        </p:txBody>
      </p:sp>
      <p:sp>
        <p:nvSpPr>
          <p:cNvPr id="24" name="Rectangle 23">
            <a:extLst>
              <a:ext uri="{FF2B5EF4-FFF2-40B4-BE49-F238E27FC236}">
                <a16:creationId xmlns:a16="http://schemas.microsoft.com/office/drawing/2014/main" id="{51694D88-EBA9-4B6A-8FE3-702BE6DBF624}"/>
              </a:ext>
            </a:extLst>
          </p:cNvPr>
          <p:cNvSpPr/>
          <p:nvPr userDrawn="1"/>
        </p:nvSpPr>
        <p:spPr bwMode="auto">
          <a:xfrm>
            <a:off x="1753844" y="1078168"/>
            <a:ext cx="536400" cy="662400"/>
          </a:xfrm>
          <a:prstGeom prst="rect">
            <a:avLst/>
          </a:prstGeom>
          <a:solidFill>
            <a:srgbClr val="C0C0C0">
              <a:lumMod val="75000"/>
            </a:srgbClr>
          </a:solidFill>
          <a:ln>
            <a:noFill/>
          </a:ln>
          <a:effectLst/>
          <a:extLst/>
        </p:spPr>
        <p:txBody>
          <a:bodyPr vert="horz" wrap="square" lIns="54000" tIns="34290" rIns="54000" bIns="34290" numCol="1" rtlCol="0" anchor="ctr" anchorCtr="0" compatLnSpc="1">
            <a:prstTxWarp prst="textNoShape">
              <a:avLst/>
            </a:prstTxWarp>
          </a:bodyPr>
          <a:lstStyle/>
          <a:p>
            <a:pPr marL="0" marR="0" lvl="0" indent="0" algn="ctr" defTabSz="685800" eaLnBrk="0" fontAlgn="base" latinLnBrk="0" hangingPunct="0">
              <a:lnSpc>
                <a:spcPct val="100000"/>
              </a:lnSpc>
              <a:spcBef>
                <a:spcPct val="50000"/>
              </a:spcBef>
              <a:spcAft>
                <a:spcPct val="0"/>
              </a:spcAft>
              <a:buClrTx/>
              <a:buSzTx/>
              <a:buFontTx/>
              <a:buNone/>
              <a:tabLst/>
              <a:defRPr/>
            </a:pPr>
            <a:r>
              <a:rPr kumimoji="0" lang="fr-CA" sz="1600" b="1" i="0" u="none" strike="noStrike" kern="0" cap="none" spc="0" normalizeH="0" baseline="0" noProof="0" dirty="0">
                <a:ln>
                  <a:noFill/>
                </a:ln>
                <a:solidFill>
                  <a:srgbClr val="FFFFFF"/>
                </a:solidFill>
                <a:effectLst/>
                <a:uLnTx/>
                <a:uFillTx/>
                <a:ea typeface="ＭＳ Ｐゴシック" charset="0"/>
              </a:rPr>
              <a:t>1</a:t>
            </a:r>
          </a:p>
        </p:txBody>
      </p:sp>
      <p:pic>
        <p:nvPicPr>
          <p:cNvPr id="13" name="Picture 10">
            <a:extLst>
              <a:ext uri="{FF2B5EF4-FFF2-40B4-BE49-F238E27FC236}">
                <a16:creationId xmlns:a16="http://schemas.microsoft.com/office/drawing/2014/main" id="{D382CAB2-36EF-427E-ABB1-6B8BDF66FC3F}"/>
              </a:ext>
            </a:extLst>
          </p:cNvPr>
          <p:cNvPicPr>
            <a:picLocks noChangeAspect="1"/>
          </p:cNvPicPr>
          <p:nvPr userDrawn="1"/>
        </p:nvPicPr>
        <p:blipFill>
          <a:blip r:embed="rId2"/>
          <a:stretch>
            <a:fillRect/>
          </a:stretch>
        </p:blipFill>
        <p:spPr>
          <a:xfrm>
            <a:off x="6963000" y="506466"/>
            <a:ext cx="1800000" cy="174929"/>
          </a:xfrm>
          <a:prstGeom prst="rect">
            <a:avLst/>
          </a:prstGeom>
        </p:spPr>
      </p:pic>
    </p:spTree>
    <p:extLst>
      <p:ext uri="{BB962C8B-B14F-4D97-AF65-F5344CB8AC3E}">
        <p14:creationId xmlns:p14="http://schemas.microsoft.com/office/powerpoint/2010/main" val="273828408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 External/Digital 4">
    <p:spTree>
      <p:nvGrpSpPr>
        <p:cNvPr id="1" name=""/>
        <p:cNvGrpSpPr/>
        <p:nvPr/>
      </p:nvGrpSpPr>
      <p:grpSpPr>
        <a:xfrm>
          <a:off x="0" y="0"/>
          <a:ext cx="0" cy="0"/>
          <a:chOff x="0" y="0"/>
          <a:chExt cx="0" cy="0"/>
        </a:xfrm>
      </p:grpSpPr>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8" name="Espace réservé du texte 17"/>
          <p:cNvSpPr>
            <a:spLocks noGrp="1"/>
          </p:cNvSpPr>
          <p:nvPr>
            <p:ph type="body" sz="quarter" idx="10" hasCustomPrompt="1"/>
          </p:nvPr>
        </p:nvSpPr>
        <p:spPr>
          <a:xfrm>
            <a:off x="711833" y="1131804"/>
            <a:ext cx="6950869" cy="934699"/>
          </a:xfrm>
        </p:spPr>
        <p:txBody>
          <a:bodyPr>
            <a:noAutofit/>
          </a:bodyPr>
          <a:lstStyle>
            <a:lvl1pPr marL="0" indent="0">
              <a:buNone/>
              <a:defRPr sz="4500">
                <a:solidFill>
                  <a:srgbClr val="F0F0F0"/>
                </a:solidFill>
              </a:defRPr>
            </a:lvl1pPr>
          </a:lstStyle>
          <a:p>
            <a:pPr lvl="0"/>
            <a:r>
              <a:rPr lang="en-CA" noProof="1"/>
              <a:t>Title of the presentation</a:t>
            </a:r>
          </a:p>
        </p:txBody>
      </p:sp>
      <p:sp>
        <p:nvSpPr>
          <p:cNvPr id="20" name="Espace réservé du texte 19"/>
          <p:cNvSpPr>
            <a:spLocks noGrp="1"/>
          </p:cNvSpPr>
          <p:nvPr>
            <p:ph type="body" sz="quarter" idx="11" hasCustomPrompt="1"/>
          </p:nvPr>
        </p:nvSpPr>
        <p:spPr>
          <a:xfrm>
            <a:off x="711832" y="2051873"/>
            <a:ext cx="6224616" cy="803275"/>
          </a:xfrm>
        </p:spPr>
        <p:txBody>
          <a:bodyPr>
            <a:noAutofit/>
          </a:bodyPr>
          <a:lstStyle>
            <a:lvl1pPr marL="0" indent="0">
              <a:buNone/>
              <a:defRPr sz="2250">
                <a:solidFill>
                  <a:srgbClr val="F0F0F0"/>
                </a:solidFill>
              </a:defRPr>
            </a:lvl1pPr>
          </a:lstStyle>
          <a:p>
            <a:pPr lvl="0"/>
            <a:r>
              <a:rPr lang="en-CA" noProof="1"/>
              <a:t>Subtitle of the presentation</a:t>
            </a:r>
          </a:p>
        </p:txBody>
      </p:sp>
      <p:sp>
        <p:nvSpPr>
          <p:cNvPr id="21" name="Espace réservé du texte 19"/>
          <p:cNvSpPr>
            <a:spLocks noGrp="1"/>
          </p:cNvSpPr>
          <p:nvPr>
            <p:ph type="body" sz="quarter" idx="12" hasCustomPrompt="1"/>
          </p:nvPr>
        </p:nvSpPr>
        <p:spPr>
          <a:xfrm>
            <a:off x="711833" y="3655211"/>
            <a:ext cx="3283421" cy="562733"/>
          </a:xfrm>
        </p:spPr>
        <p:txBody>
          <a:bodyPr>
            <a:noAutofit/>
          </a:bodyPr>
          <a:lstStyle>
            <a:lvl1pPr marL="0" indent="0">
              <a:buNone/>
              <a:defRPr sz="1500" baseline="0">
                <a:solidFill>
                  <a:srgbClr val="F0F0F0"/>
                </a:solidFill>
              </a:defRPr>
            </a:lvl1pPr>
          </a:lstStyle>
          <a:p>
            <a:pPr lvl="0"/>
            <a:r>
              <a:rPr lang="en-CA" noProof="1"/>
              <a:t>Name of presenter</a:t>
            </a:r>
          </a:p>
        </p:txBody>
      </p:sp>
      <p:sp>
        <p:nvSpPr>
          <p:cNvPr id="8" name="Espace réservé du texte 19"/>
          <p:cNvSpPr>
            <a:spLocks noGrp="1"/>
          </p:cNvSpPr>
          <p:nvPr>
            <p:ph type="body" sz="quarter" idx="13" hasCustomPrompt="1"/>
          </p:nvPr>
        </p:nvSpPr>
        <p:spPr>
          <a:xfrm>
            <a:off x="711833" y="4407051"/>
            <a:ext cx="3283421" cy="562733"/>
          </a:xfrm>
        </p:spPr>
        <p:txBody>
          <a:bodyPr>
            <a:noAutofit/>
          </a:bodyPr>
          <a:lstStyle>
            <a:lvl1pPr marL="0" indent="0">
              <a:buNone/>
              <a:defRPr sz="1500" baseline="0">
                <a:solidFill>
                  <a:srgbClr val="F0F0F0"/>
                </a:solidFill>
              </a:defRPr>
            </a:lvl1pPr>
          </a:lstStyle>
          <a:p>
            <a:pPr lvl="0"/>
            <a:r>
              <a:rPr lang="en-CA" noProof="1"/>
              <a:t>YYYY MM DD</a:t>
            </a:r>
          </a:p>
        </p:txBody>
      </p:sp>
      <p:pic>
        <p:nvPicPr>
          <p:cNvPr id="9" name="Image 8"/>
          <p:cNvPicPr>
            <a:picLocks noChangeAspect="1"/>
          </p:cNvPicPr>
          <p:nvPr userDrawn="1"/>
        </p:nvPicPr>
        <p:blipFill>
          <a:blip r:embed="rId3"/>
          <a:stretch>
            <a:fillRect/>
          </a:stretch>
        </p:blipFill>
        <p:spPr>
          <a:xfrm>
            <a:off x="787101" y="5350079"/>
            <a:ext cx="1271270" cy="734695"/>
          </a:xfrm>
          <a:prstGeom prst="rect">
            <a:avLst/>
          </a:prstGeom>
        </p:spPr>
      </p:pic>
    </p:spTree>
    <p:extLst>
      <p:ext uri="{BB962C8B-B14F-4D97-AF65-F5344CB8AC3E}">
        <p14:creationId xmlns:p14="http://schemas.microsoft.com/office/powerpoint/2010/main" val="4254952072"/>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Warning page">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04C30EB-348C-4C14-915F-092741F9B7B3}"/>
              </a:ext>
            </a:extLst>
          </p:cNvPr>
          <p:cNvSpPr/>
          <p:nvPr userDrawn="1"/>
        </p:nvSpPr>
        <p:spPr bwMode="auto">
          <a:xfrm>
            <a:off x="685800" y="2667002"/>
            <a:ext cx="7772400" cy="1470025"/>
          </a:xfrm>
          <a:prstGeom prst="rect">
            <a:avLst/>
          </a:prstGeom>
          <a:noFill/>
          <a:ln>
            <a:noFill/>
          </a:ln>
          <a:extLst/>
        </p:spPr>
        <p:txBody>
          <a:bodyPr lIns="54000" rIns="54000" rtlCol="0" anchor="ctr"/>
          <a:lstStyle/>
          <a:p>
            <a:pPr algn="ctr"/>
            <a:r>
              <a:rPr lang="en-CA" sz="7200" b="1" noProof="0" dirty="0">
                <a:solidFill>
                  <a:schemeClr val="bg1"/>
                </a:solidFill>
              </a:rPr>
              <a:t>Do not use any of the layouts that may appear after this one</a:t>
            </a:r>
          </a:p>
        </p:txBody>
      </p:sp>
    </p:spTree>
    <p:extLst>
      <p:ext uri="{BB962C8B-B14F-4D97-AF65-F5344CB8AC3E}">
        <p14:creationId xmlns:p14="http://schemas.microsoft.com/office/powerpoint/2010/main" val="345310097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 External/Digital 5">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8" name="Espace réservé du texte 17"/>
          <p:cNvSpPr>
            <a:spLocks noGrp="1"/>
          </p:cNvSpPr>
          <p:nvPr>
            <p:ph type="body" sz="quarter" idx="10" hasCustomPrompt="1"/>
          </p:nvPr>
        </p:nvSpPr>
        <p:spPr>
          <a:xfrm>
            <a:off x="711833" y="1131804"/>
            <a:ext cx="6950869" cy="934699"/>
          </a:xfrm>
        </p:spPr>
        <p:txBody>
          <a:bodyPr>
            <a:noAutofit/>
          </a:bodyPr>
          <a:lstStyle>
            <a:lvl1pPr marL="0" indent="0">
              <a:buNone/>
              <a:defRPr sz="4500">
                <a:solidFill>
                  <a:srgbClr val="F0F0F0"/>
                </a:solidFill>
              </a:defRPr>
            </a:lvl1pPr>
          </a:lstStyle>
          <a:p>
            <a:pPr lvl="0"/>
            <a:r>
              <a:rPr lang="en-CA" noProof="1"/>
              <a:t>Title of the presentation</a:t>
            </a:r>
          </a:p>
        </p:txBody>
      </p:sp>
      <p:sp>
        <p:nvSpPr>
          <p:cNvPr id="20" name="Espace réservé du texte 19"/>
          <p:cNvSpPr>
            <a:spLocks noGrp="1"/>
          </p:cNvSpPr>
          <p:nvPr>
            <p:ph type="body" sz="quarter" idx="11" hasCustomPrompt="1"/>
          </p:nvPr>
        </p:nvSpPr>
        <p:spPr>
          <a:xfrm>
            <a:off x="711832" y="2051873"/>
            <a:ext cx="6224616" cy="803275"/>
          </a:xfrm>
        </p:spPr>
        <p:txBody>
          <a:bodyPr>
            <a:noAutofit/>
          </a:bodyPr>
          <a:lstStyle>
            <a:lvl1pPr marL="0" indent="0">
              <a:buNone/>
              <a:defRPr sz="2250">
                <a:solidFill>
                  <a:srgbClr val="F0F0F0"/>
                </a:solidFill>
              </a:defRPr>
            </a:lvl1pPr>
          </a:lstStyle>
          <a:p>
            <a:pPr lvl="0"/>
            <a:r>
              <a:rPr lang="en-CA" noProof="1"/>
              <a:t>Subtitle of the presentation</a:t>
            </a:r>
          </a:p>
        </p:txBody>
      </p:sp>
      <p:sp>
        <p:nvSpPr>
          <p:cNvPr id="21" name="Espace réservé du texte 19"/>
          <p:cNvSpPr>
            <a:spLocks noGrp="1"/>
          </p:cNvSpPr>
          <p:nvPr>
            <p:ph type="body" sz="quarter" idx="12" hasCustomPrompt="1"/>
          </p:nvPr>
        </p:nvSpPr>
        <p:spPr>
          <a:xfrm>
            <a:off x="711833" y="3655211"/>
            <a:ext cx="3283421" cy="562733"/>
          </a:xfrm>
        </p:spPr>
        <p:txBody>
          <a:bodyPr>
            <a:noAutofit/>
          </a:bodyPr>
          <a:lstStyle>
            <a:lvl1pPr marL="0" indent="0">
              <a:buNone/>
              <a:defRPr sz="1500" baseline="0">
                <a:solidFill>
                  <a:srgbClr val="F0F0F0"/>
                </a:solidFill>
              </a:defRPr>
            </a:lvl1pPr>
          </a:lstStyle>
          <a:p>
            <a:pPr lvl="0"/>
            <a:r>
              <a:rPr lang="en-CA" noProof="1"/>
              <a:t>Name of presenter</a:t>
            </a:r>
          </a:p>
        </p:txBody>
      </p:sp>
      <p:sp>
        <p:nvSpPr>
          <p:cNvPr id="8" name="Espace réservé du texte 19"/>
          <p:cNvSpPr>
            <a:spLocks noGrp="1"/>
          </p:cNvSpPr>
          <p:nvPr>
            <p:ph type="body" sz="quarter" idx="13" hasCustomPrompt="1"/>
          </p:nvPr>
        </p:nvSpPr>
        <p:spPr>
          <a:xfrm>
            <a:off x="711833" y="4407051"/>
            <a:ext cx="3283421" cy="562733"/>
          </a:xfrm>
        </p:spPr>
        <p:txBody>
          <a:bodyPr>
            <a:noAutofit/>
          </a:bodyPr>
          <a:lstStyle>
            <a:lvl1pPr marL="0" indent="0">
              <a:buNone/>
              <a:defRPr sz="1500" baseline="0">
                <a:solidFill>
                  <a:srgbClr val="F0F0F0"/>
                </a:solidFill>
              </a:defRPr>
            </a:lvl1pPr>
          </a:lstStyle>
          <a:p>
            <a:pPr lvl="0"/>
            <a:r>
              <a:rPr lang="en-CA" noProof="1"/>
              <a:t>YYYY MM DD</a:t>
            </a:r>
          </a:p>
        </p:txBody>
      </p:sp>
      <p:pic>
        <p:nvPicPr>
          <p:cNvPr id="9" name="Image 8"/>
          <p:cNvPicPr>
            <a:picLocks noChangeAspect="1"/>
          </p:cNvPicPr>
          <p:nvPr userDrawn="1"/>
        </p:nvPicPr>
        <p:blipFill>
          <a:blip r:embed="rId3"/>
          <a:stretch>
            <a:fillRect/>
          </a:stretch>
        </p:blipFill>
        <p:spPr>
          <a:xfrm>
            <a:off x="787101" y="5350079"/>
            <a:ext cx="1271270" cy="734695"/>
          </a:xfrm>
          <a:prstGeom prst="rect">
            <a:avLst/>
          </a:prstGeom>
        </p:spPr>
      </p:pic>
    </p:spTree>
    <p:extLst>
      <p:ext uri="{BB962C8B-B14F-4D97-AF65-F5344CB8AC3E}">
        <p14:creationId xmlns:p14="http://schemas.microsoft.com/office/powerpoint/2010/main" val="340167423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 External/Digital 6">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96"/>
            <a:ext cx="9144000" cy="6858000"/>
          </a:xfrm>
          <a:prstGeom prst="rect">
            <a:avLst/>
          </a:prstGeom>
        </p:spPr>
      </p:pic>
      <p:sp>
        <p:nvSpPr>
          <p:cNvPr id="18" name="Espace réservé du texte 17"/>
          <p:cNvSpPr>
            <a:spLocks noGrp="1"/>
          </p:cNvSpPr>
          <p:nvPr>
            <p:ph type="body" sz="quarter" idx="10" hasCustomPrompt="1"/>
          </p:nvPr>
        </p:nvSpPr>
        <p:spPr>
          <a:xfrm>
            <a:off x="711833" y="1131804"/>
            <a:ext cx="6950869" cy="934699"/>
          </a:xfrm>
        </p:spPr>
        <p:txBody>
          <a:bodyPr>
            <a:noAutofit/>
          </a:bodyPr>
          <a:lstStyle>
            <a:lvl1pPr marL="0" indent="0">
              <a:buNone/>
              <a:defRPr sz="4500">
                <a:solidFill>
                  <a:srgbClr val="F0F0F0"/>
                </a:solidFill>
              </a:defRPr>
            </a:lvl1pPr>
          </a:lstStyle>
          <a:p>
            <a:pPr lvl="0"/>
            <a:r>
              <a:rPr lang="en-CA" noProof="1"/>
              <a:t>Title of the presentation</a:t>
            </a:r>
          </a:p>
        </p:txBody>
      </p:sp>
      <p:sp>
        <p:nvSpPr>
          <p:cNvPr id="20" name="Espace réservé du texte 19"/>
          <p:cNvSpPr>
            <a:spLocks noGrp="1"/>
          </p:cNvSpPr>
          <p:nvPr>
            <p:ph type="body" sz="quarter" idx="11" hasCustomPrompt="1"/>
          </p:nvPr>
        </p:nvSpPr>
        <p:spPr>
          <a:xfrm>
            <a:off x="711832" y="2051873"/>
            <a:ext cx="6224616" cy="803275"/>
          </a:xfrm>
        </p:spPr>
        <p:txBody>
          <a:bodyPr>
            <a:noAutofit/>
          </a:bodyPr>
          <a:lstStyle>
            <a:lvl1pPr marL="0" indent="0">
              <a:buNone/>
              <a:defRPr sz="2250">
                <a:solidFill>
                  <a:srgbClr val="F0F0F0"/>
                </a:solidFill>
              </a:defRPr>
            </a:lvl1pPr>
          </a:lstStyle>
          <a:p>
            <a:pPr lvl="0"/>
            <a:r>
              <a:rPr lang="en-CA" noProof="1"/>
              <a:t>Subtitle of the presentation</a:t>
            </a:r>
          </a:p>
        </p:txBody>
      </p:sp>
      <p:sp>
        <p:nvSpPr>
          <p:cNvPr id="21" name="Espace réservé du texte 19"/>
          <p:cNvSpPr>
            <a:spLocks noGrp="1"/>
          </p:cNvSpPr>
          <p:nvPr>
            <p:ph type="body" sz="quarter" idx="12" hasCustomPrompt="1"/>
          </p:nvPr>
        </p:nvSpPr>
        <p:spPr>
          <a:xfrm>
            <a:off x="711833" y="3655211"/>
            <a:ext cx="3283421" cy="562733"/>
          </a:xfrm>
        </p:spPr>
        <p:txBody>
          <a:bodyPr>
            <a:noAutofit/>
          </a:bodyPr>
          <a:lstStyle>
            <a:lvl1pPr marL="0" indent="0">
              <a:buNone/>
              <a:defRPr sz="1500" baseline="0">
                <a:solidFill>
                  <a:srgbClr val="F0F0F0"/>
                </a:solidFill>
              </a:defRPr>
            </a:lvl1pPr>
          </a:lstStyle>
          <a:p>
            <a:pPr lvl="0"/>
            <a:r>
              <a:rPr lang="en-CA" noProof="1"/>
              <a:t>Name of presenter</a:t>
            </a:r>
          </a:p>
        </p:txBody>
      </p:sp>
      <p:sp>
        <p:nvSpPr>
          <p:cNvPr id="7" name="Espace réservé du texte 19"/>
          <p:cNvSpPr>
            <a:spLocks noGrp="1"/>
          </p:cNvSpPr>
          <p:nvPr>
            <p:ph type="body" sz="quarter" idx="13" hasCustomPrompt="1"/>
          </p:nvPr>
        </p:nvSpPr>
        <p:spPr>
          <a:xfrm>
            <a:off x="711833" y="4407051"/>
            <a:ext cx="3283421" cy="562733"/>
          </a:xfrm>
        </p:spPr>
        <p:txBody>
          <a:bodyPr>
            <a:noAutofit/>
          </a:bodyPr>
          <a:lstStyle>
            <a:lvl1pPr marL="0" indent="0">
              <a:buNone/>
              <a:defRPr sz="1500" baseline="0">
                <a:solidFill>
                  <a:srgbClr val="F0F0F0"/>
                </a:solidFill>
              </a:defRPr>
            </a:lvl1pPr>
          </a:lstStyle>
          <a:p>
            <a:pPr lvl="0"/>
            <a:r>
              <a:rPr lang="en-CA" noProof="1"/>
              <a:t>YYYY MM DD</a:t>
            </a:r>
          </a:p>
        </p:txBody>
      </p:sp>
      <p:pic>
        <p:nvPicPr>
          <p:cNvPr id="9" name="Image 8"/>
          <p:cNvPicPr>
            <a:picLocks noChangeAspect="1"/>
          </p:cNvPicPr>
          <p:nvPr userDrawn="1"/>
        </p:nvPicPr>
        <p:blipFill>
          <a:blip r:embed="rId3"/>
          <a:stretch>
            <a:fillRect/>
          </a:stretch>
        </p:blipFill>
        <p:spPr>
          <a:xfrm>
            <a:off x="787101" y="5350079"/>
            <a:ext cx="1271270" cy="734695"/>
          </a:xfrm>
          <a:prstGeom prst="rect">
            <a:avLst/>
          </a:prstGeom>
        </p:spPr>
      </p:pic>
    </p:spTree>
    <p:extLst>
      <p:ext uri="{BB962C8B-B14F-4D97-AF65-F5344CB8AC3E}">
        <p14:creationId xmlns:p14="http://schemas.microsoft.com/office/powerpoint/2010/main" val="126467447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Layouts">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04C30EB-348C-4C14-915F-092741F9B7B3}"/>
              </a:ext>
            </a:extLst>
          </p:cNvPr>
          <p:cNvSpPr/>
          <p:nvPr userDrawn="1"/>
        </p:nvSpPr>
        <p:spPr bwMode="auto">
          <a:xfrm>
            <a:off x="685800" y="2667002"/>
            <a:ext cx="7772400" cy="1470025"/>
          </a:xfrm>
          <a:prstGeom prst="rect">
            <a:avLst/>
          </a:prstGeom>
          <a:noFill/>
          <a:ln>
            <a:noFill/>
          </a:ln>
          <a:extLst/>
        </p:spPr>
        <p:txBody>
          <a:bodyPr lIns="54000" rIns="54000" rtlCol="0" anchor="ctr"/>
          <a:lstStyle/>
          <a:p>
            <a:pPr algn="ctr"/>
            <a:r>
              <a:rPr lang="en-CA" sz="7200" b="1" i="0" noProof="0" dirty="0">
                <a:solidFill>
                  <a:schemeClr val="bg1"/>
                </a:solidFill>
              </a:rPr>
              <a:t>Section divider </a:t>
            </a:r>
            <a:br>
              <a:rPr lang="en-CA" sz="7200" b="1" i="0" noProof="0" dirty="0">
                <a:solidFill>
                  <a:schemeClr val="bg1"/>
                </a:solidFill>
              </a:rPr>
            </a:br>
            <a:r>
              <a:rPr lang="en-CA" sz="6000" b="1" i="0" noProof="0" dirty="0">
                <a:solidFill>
                  <a:schemeClr val="bg1"/>
                </a:solidFill>
              </a:rPr>
              <a:t>layouts</a:t>
            </a:r>
            <a:endParaRPr lang="en-CA" sz="7200" b="1" i="0" noProof="0" dirty="0">
              <a:solidFill>
                <a:schemeClr val="bg1"/>
              </a:solidFill>
            </a:endParaRPr>
          </a:p>
        </p:txBody>
      </p:sp>
    </p:spTree>
    <p:extLst>
      <p:ext uri="{BB962C8B-B14F-4D97-AF65-F5344CB8AC3E}">
        <p14:creationId xmlns:p14="http://schemas.microsoft.com/office/powerpoint/2010/main" val="292815150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olling agenda">
    <p:spTree>
      <p:nvGrpSpPr>
        <p:cNvPr id="1" name=""/>
        <p:cNvGrpSpPr/>
        <p:nvPr/>
      </p:nvGrpSpPr>
      <p:grpSpPr>
        <a:xfrm>
          <a:off x="0" y="0"/>
          <a:ext cx="0" cy="0"/>
          <a:chOff x="0" y="0"/>
          <a:chExt cx="0" cy="0"/>
        </a:xfrm>
      </p:grpSpPr>
      <p:sp>
        <p:nvSpPr>
          <p:cNvPr id="13" name="Text Placeholder 14"/>
          <p:cNvSpPr>
            <a:spLocks noGrp="1"/>
          </p:cNvSpPr>
          <p:nvPr>
            <p:ph type="body" sz="quarter" idx="11"/>
          </p:nvPr>
        </p:nvSpPr>
        <p:spPr>
          <a:xfrm>
            <a:off x="1284514" y="1260000"/>
            <a:ext cx="7477531" cy="540000"/>
          </a:xfrm>
          <a:solidFill>
            <a:schemeClr val="accent6"/>
          </a:solidFill>
        </p:spPr>
        <p:txBody>
          <a:bodyPr/>
          <a:lstStyle>
            <a:lvl1pPr marL="0" indent="0" algn="r">
              <a:buClr>
                <a:schemeClr val="accent5"/>
              </a:buClr>
              <a:buFontTx/>
              <a:buNone/>
              <a:defRPr>
                <a:solidFill>
                  <a:schemeClr val="accent6"/>
                </a:solidFill>
              </a:defRPr>
            </a:lvl1pPr>
            <a:lvl2pPr>
              <a:buClr>
                <a:schemeClr val="accent5"/>
              </a:buClr>
              <a:defRPr>
                <a:solidFill>
                  <a:schemeClr val="accent5"/>
                </a:solidFill>
              </a:defRPr>
            </a:lvl2pPr>
            <a:lvl3pPr>
              <a:buClr>
                <a:schemeClr val="accent5"/>
              </a:buClr>
              <a:defRPr>
                <a:solidFill>
                  <a:schemeClr val="accent5"/>
                </a:solidFill>
              </a:defRPr>
            </a:lvl3pPr>
            <a:lvl4pPr>
              <a:buClr>
                <a:schemeClr val="accent5"/>
              </a:buClr>
              <a:defRPr>
                <a:solidFill>
                  <a:schemeClr val="accent5"/>
                </a:solidFill>
              </a:defRPr>
            </a:lvl4pPr>
            <a:lvl5pPr>
              <a:buClr>
                <a:schemeClr val="accent5"/>
              </a:buClr>
              <a:defRPr>
                <a:solidFill>
                  <a:schemeClr val="accent5"/>
                </a:solidFill>
              </a:defRPr>
            </a:lvl5pPr>
          </a:lstStyle>
          <a:p>
            <a:pPr lvl="0"/>
            <a:r>
              <a:rPr lang="fr-FR" noProof="0"/>
              <a:t>Modifier les styles du texte du masque</a:t>
            </a:r>
          </a:p>
        </p:txBody>
      </p:sp>
      <p:sp>
        <p:nvSpPr>
          <p:cNvPr id="7" name="Espace réservé du contenu 2"/>
          <p:cNvSpPr>
            <a:spLocks noGrp="1"/>
          </p:cNvSpPr>
          <p:nvPr>
            <p:ph idx="1" hasCustomPrompt="1"/>
          </p:nvPr>
        </p:nvSpPr>
        <p:spPr>
          <a:xfrm>
            <a:off x="1337480" y="1238399"/>
            <a:ext cx="7424565" cy="4550400"/>
          </a:xfrm>
        </p:spPr>
        <p:txBody>
          <a:bodyPr/>
          <a:lstStyle>
            <a:lvl1pPr marL="258366" indent="-258366">
              <a:lnSpc>
                <a:spcPct val="150000"/>
              </a:lnSpc>
              <a:spcBef>
                <a:spcPts val="1800"/>
              </a:spcBef>
              <a:buClr>
                <a:schemeClr val="tx1"/>
              </a:buClr>
              <a:buFont typeface="+mj-lt"/>
              <a:buAutoNum type="arabicPeriod"/>
              <a:defRPr sz="2000" baseline="0">
                <a:solidFill>
                  <a:schemeClr val="tx1"/>
                </a:solidFill>
              </a:defRPr>
            </a:lvl1pPr>
            <a:lvl2pPr marL="383381" indent="-125016">
              <a:lnSpc>
                <a:spcPct val="100000"/>
              </a:lnSpc>
              <a:spcBef>
                <a:spcPts val="300"/>
              </a:spcBef>
              <a:buFont typeface="Arial" pitchFamily="34" charset="0"/>
              <a:buChar char="•"/>
              <a:defRPr sz="1200" baseline="0"/>
            </a:lvl2pPr>
            <a:lvl3pPr marL="427435" indent="-125016">
              <a:buFont typeface="Arial" pitchFamily="34" charset="0"/>
              <a:buChar char="•"/>
              <a:defRPr sz="1200">
                <a:solidFill>
                  <a:schemeClr val="tx1"/>
                </a:solidFill>
              </a:defRPr>
            </a:lvl3pPr>
          </a:lstStyle>
          <a:p>
            <a:pPr lvl="0"/>
            <a:r>
              <a:rPr lang="en-CA" dirty="0"/>
              <a:t>First agenda item</a:t>
            </a:r>
          </a:p>
          <a:p>
            <a:pPr lvl="0"/>
            <a:r>
              <a:rPr lang="en-CA" dirty="0"/>
              <a:t>Second agenda item</a:t>
            </a:r>
          </a:p>
          <a:p>
            <a:pPr lvl="0"/>
            <a:endParaRPr lang="en-CA" dirty="0"/>
          </a:p>
        </p:txBody>
      </p:sp>
      <p:sp>
        <p:nvSpPr>
          <p:cNvPr id="6" name="Title 5"/>
          <p:cNvSpPr>
            <a:spLocks noGrp="1"/>
          </p:cNvSpPr>
          <p:nvPr>
            <p:ph type="title" hasCustomPrompt="1"/>
          </p:nvPr>
        </p:nvSpPr>
        <p:spPr/>
        <p:txBody>
          <a:bodyPr/>
          <a:lstStyle>
            <a:lvl1pPr>
              <a:defRPr/>
            </a:lvl1pPr>
          </a:lstStyle>
          <a:p>
            <a:r>
              <a:rPr lang="en-CA" noProof="0" dirty="0"/>
              <a:t>Click to add title </a:t>
            </a:r>
            <a:endParaRPr lang="en-US" dirty="0"/>
          </a:p>
        </p:txBody>
      </p:sp>
      <p:sp>
        <p:nvSpPr>
          <p:cNvPr id="2" name="Espace réservé du pied de page 1">
            <a:extLst>
              <a:ext uri="{FF2B5EF4-FFF2-40B4-BE49-F238E27FC236}">
                <a16:creationId xmlns:a16="http://schemas.microsoft.com/office/drawing/2014/main" id="{71B727FD-90CA-4360-9225-30B8761CD403}"/>
              </a:ext>
            </a:extLst>
          </p:cNvPr>
          <p:cNvSpPr>
            <a:spLocks noGrp="1"/>
          </p:cNvSpPr>
          <p:nvPr>
            <p:ph type="ftr" sz="quarter" idx="12"/>
          </p:nvPr>
        </p:nvSpPr>
        <p:spPr/>
        <p:txBody>
          <a:bodyPr/>
          <a:lstStyle/>
          <a:p>
            <a:pPr>
              <a:defRPr/>
            </a:pPr>
            <a:r>
              <a:rPr lang="en-US" dirty="0" smtClean="0"/>
              <a:t>   </a:t>
            </a:r>
            <a:r>
              <a:rPr lang="en-US" dirty="0"/>
              <a:t>|  </a:t>
            </a:r>
            <a:r>
              <a:rPr lang="en-US" dirty="0" smtClean="0"/>
              <a:t>2019 08 13  </a:t>
            </a:r>
            <a:r>
              <a:rPr lang="en-US" dirty="0"/>
              <a:t>|  CONFIDENTIAL</a:t>
            </a:r>
            <a:endParaRPr lang="en-CA" dirty="0"/>
          </a:p>
        </p:txBody>
      </p:sp>
      <p:sp>
        <p:nvSpPr>
          <p:cNvPr id="3" name="Espace réservé du numéro de diapositive 2">
            <a:extLst>
              <a:ext uri="{FF2B5EF4-FFF2-40B4-BE49-F238E27FC236}">
                <a16:creationId xmlns:a16="http://schemas.microsoft.com/office/drawing/2014/main" id="{1FD993C6-50EB-4B43-894C-972B8E5BA59A}"/>
              </a:ext>
            </a:extLst>
          </p:cNvPr>
          <p:cNvSpPr>
            <a:spLocks noGrp="1"/>
          </p:cNvSpPr>
          <p:nvPr>
            <p:ph type="sldNum" sz="quarter" idx="13"/>
          </p:nvPr>
        </p:nvSpPr>
        <p:spPr/>
        <p:txBody>
          <a:bodyPr/>
          <a:lstStyle/>
          <a:p>
            <a:pPr>
              <a:defRPr/>
            </a:pPr>
            <a:fld id="{2006A14E-698D-45CB-BF31-B6A63CF7B776}" type="slidenum">
              <a:rPr lang="en-CA" smtClean="0"/>
              <a:pPr>
                <a:defRPr/>
              </a:pPr>
              <a:t>‹#›</a:t>
            </a:fld>
            <a:endParaRPr lang="en-CA" dirty="0"/>
          </a:p>
        </p:txBody>
      </p:sp>
      <p:pic>
        <p:nvPicPr>
          <p:cNvPr id="8" name="Picture 16">
            <a:extLst>
              <a:ext uri="{FF2B5EF4-FFF2-40B4-BE49-F238E27FC236}">
                <a16:creationId xmlns:a16="http://schemas.microsoft.com/office/drawing/2014/main" id="{AD049E30-1B97-4181-8BF8-2566F2C7FD94}"/>
              </a:ext>
            </a:extLst>
          </p:cNvPr>
          <p:cNvPicPr>
            <a:picLocks noChangeAspect="1" noChangeArrowheads="1"/>
          </p:cNvPicPr>
          <p:nvPr userDrawn="1"/>
        </p:nvPicPr>
        <p:blipFill>
          <a:blip r:embed="rId2" cstate="print"/>
          <a:srcRect l="54466" t="11070" r="20264" b="17911"/>
          <a:stretch>
            <a:fillRect/>
          </a:stretch>
        </p:blipFill>
        <p:spPr bwMode="auto">
          <a:xfrm>
            <a:off x="0" y="1128713"/>
            <a:ext cx="1341438" cy="3487737"/>
          </a:xfrm>
          <a:prstGeom prst="rect">
            <a:avLst/>
          </a:prstGeom>
          <a:noFill/>
          <a:ln w="9525">
            <a:noFill/>
            <a:miter lim="800000"/>
            <a:headEnd/>
            <a:tailEnd/>
          </a:ln>
        </p:spPr>
      </p:pic>
    </p:spTree>
    <p:extLst>
      <p:ext uri="{BB962C8B-B14F-4D97-AF65-F5344CB8AC3E}">
        <p14:creationId xmlns:p14="http://schemas.microsoft.com/office/powerpoint/2010/main" val="681654056"/>
      </p:ext>
    </p:extLst>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5"/>
          <p:cNvSpPr>
            <a:spLocks noGrp="1" noChangeArrowheads="1"/>
          </p:cNvSpPr>
          <p:nvPr userDrawn="1">
            <p:ph type="title"/>
          </p:nvPr>
        </p:nvSpPr>
        <p:spPr bwMode="auto">
          <a:xfrm>
            <a:off x="395287" y="122238"/>
            <a:ext cx="8366760" cy="869950"/>
          </a:xfrm>
          <a:prstGeom prst="rect">
            <a:avLst/>
          </a:prstGeom>
          <a:noFill/>
          <a:ln w="9525">
            <a:noFill/>
            <a:miter lim="800000"/>
            <a:headEnd/>
            <a:tailEnd/>
          </a:ln>
        </p:spPr>
        <p:txBody>
          <a:bodyPr vert="horz" wrap="square" lIns="0" tIns="45720" rIns="91440" bIns="0" numCol="1" anchor="ctr" anchorCtr="0" compatLnSpc="1">
            <a:prstTxWarp prst="textNoShape">
              <a:avLst/>
            </a:prstTxWarp>
            <a:normAutofit/>
          </a:bodyPr>
          <a:lstStyle/>
          <a:p>
            <a:pPr lvl="0"/>
            <a:r>
              <a:rPr lang="en-CA" noProof="0" dirty="0"/>
              <a:t>Click to add title </a:t>
            </a:r>
          </a:p>
        </p:txBody>
      </p:sp>
      <p:sp>
        <p:nvSpPr>
          <p:cNvPr id="1029" name="Rectangle 6"/>
          <p:cNvSpPr>
            <a:spLocks noGrp="1" noChangeArrowheads="1"/>
          </p:cNvSpPr>
          <p:nvPr userDrawn="1">
            <p:ph type="body" idx="1"/>
          </p:nvPr>
        </p:nvSpPr>
        <p:spPr bwMode="auto">
          <a:xfrm>
            <a:off x="395288" y="1239836"/>
            <a:ext cx="8366759" cy="4549776"/>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CA" noProof="0" dirty="0"/>
              <a:t>First level</a:t>
            </a:r>
          </a:p>
          <a:p>
            <a:pPr lvl="1"/>
            <a:r>
              <a:rPr lang="en-CA" noProof="0" dirty="0"/>
              <a:t>Second level</a:t>
            </a:r>
          </a:p>
          <a:p>
            <a:pPr lvl="2"/>
            <a:r>
              <a:rPr lang="en-CA" noProof="0" dirty="0"/>
              <a:t>Third level</a:t>
            </a:r>
          </a:p>
          <a:p>
            <a:pPr lvl="0"/>
            <a:endParaRPr lang="en-CA" dirty="0"/>
          </a:p>
        </p:txBody>
      </p:sp>
      <p:sp>
        <p:nvSpPr>
          <p:cNvPr id="13" name="Footer Placeholder 7"/>
          <p:cNvSpPr>
            <a:spLocks noGrp="1" noChangeArrowheads="1"/>
          </p:cNvSpPr>
          <p:nvPr userDrawn="1">
            <p:ph type="ftr" sz="quarter" idx="3"/>
          </p:nvPr>
        </p:nvSpPr>
        <p:spPr>
          <a:xfrm>
            <a:off x="736599" y="6488114"/>
            <a:ext cx="5940000" cy="311149"/>
          </a:xfrm>
          <a:prstGeom prst="rect">
            <a:avLst/>
          </a:prstGeom>
          <a:ln/>
        </p:spPr>
        <p:txBody>
          <a:bodyPr/>
          <a:lstStyle>
            <a:lvl1pPr eaLnBrk="0" hangingPunct="0">
              <a:defRPr sz="750" kern="0" baseline="0" dirty="0" smtClean="0">
                <a:solidFill>
                  <a:srgbClr val="000000"/>
                </a:solidFill>
                <a:latin typeface="Arial" charset="0"/>
                <a:cs typeface="+mn-cs"/>
              </a:defRPr>
            </a:lvl1pPr>
          </a:lstStyle>
          <a:p>
            <a:pPr>
              <a:defRPr/>
            </a:pPr>
            <a:r>
              <a:rPr lang="en-CA" dirty="0" smtClean="0"/>
              <a:t>   </a:t>
            </a:r>
            <a:r>
              <a:rPr lang="en-CA" dirty="0"/>
              <a:t>|  </a:t>
            </a:r>
            <a:r>
              <a:rPr lang="en-CA" dirty="0" smtClean="0"/>
              <a:t>2019 08 13  </a:t>
            </a:r>
            <a:r>
              <a:rPr lang="en-CA" dirty="0"/>
              <a:t>|  CONFIDENTIAL</a:t>
            </a:r>
          </a:p>
        </p:txBody>
      </p:sp>
      <p:sp>
        <p:nvSpPr>
          <p:cNvPr id="9" name="Rectangle 8"/>
          <p:cNvSpPr txBox="1">
            <a:spLocks noChangeArrowheads="1"/>
          </p:cNvSpPr>
          <p:nvPr userDrawn="1"/>
        </p:nvSpPr>
        <p:spPr>
          <a:xfrm>
            <a:off x="304800" y="6489700"/>
            <a:ext cx="457200" cy="311150"/>
          </a:xfrm>
          <a:prstGeom prst="rect">
            <a:avLst/>
          </a:prstGeom>
          <a:ln/>
        </p:spPr>
        <p:txBody>
          <a:bodyPr/>
          <a:lstStyle>
            <a:defPPr>
              <a:defRPr lang="fr-FR"/>
            </a:defPPr>
            <a:lvl1pPr marL="0" algn="l" defTabSz="914400" rtl="0" eaLnBrk="0" latinLnBrk="0" hangingPunct="0">
              <a:defRPr sz="1000" kern="1200" smtClean="0">
                <a:solidFill>
                  <a:schemeClr val="tx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CA" sz="750" dirty="0"/>
          </a:p>
        </p:txBody>
      </p:sp>
      <p:sp>
        <p:nvSpPr>
          <p:cNvPr id="10" name="Slide Number Placeholder 3"/>
          <p:cNvSpPr>
            <a:spLocks noGrp="1"/>
          </p:cNvSpPr>
          <p:nvPr userDrawn="1">
            <p:ph type="sldNum" sz="quarter" idx="4"/>
          </p:nvPr>
        </p:nvSpPr>
        <p:spPr>
          <a:xfrm>
            <a:off x="396000" y="6488112"/>
            <a:ext cx="360000" cy="311150"/>
          </a:xfrm>
          <a:prstGeom prst="rect">
            <a:avLst/>
          </a:prstGeom>
        </p:spPr>
        <p:txBody>
          <a:bodyPr lIns="0"/>
          <a:lstStyle>
            <a:lvl1pPr>
              <a:defRPr sz="788"/>
            </a:lvl1pPr>
          </a:lstStyle>
          <a:p>
            <a:pPr>
              <a:defRPr/>
            </a:pPr>
            <a:fld id="{2006A14E-698D-45CB-BF31-B6A63CF7B776}" type="slidenum">
              <a:rPr lang="en-CA" smtClean="0"/>
              <a:pPr>
                <a:defRPr/>
              </a:pPr>
              <a:t>‹#›</a:t>
            </a:fld>
            <a:endParaRPr lang="en-CA" dirty="0"/>
          </a:p>
        </p:txBody>
      </p:sp>
      <p:sp>
        <p:nvSpPr>
          <p:cNvPr id="11" name="Rectangle 8"/>
          <p:cNvSpPr txBox="1">
            <a:spLocks noChangeArrowheads="1"/>
          </p:cNvSpPr>
          <p:nvPr userDrawn="1"/>
        </p:nvSpPr>
        <p:spPr>
          <a:xfrm>
            <a:off x="457200" y="5791200"/>
            <a:ext cx="457200" cy="311150"/>
          </a:xfrm>
          <a:prstGeom prst="rect">
            <a:avLst/>
          </a:prstGeom>
          <a:ln/>
        </p:spPr>
        <p:txBody>
          <a:bodyPr/>
          <a:lstStyle>
            <a:defPPr>
              <a:defRPr lang="fr-FR"/>
            </a:defPPr>
            <a:lvl1pPr marL="0" algn="l" defTabSz="914400" rtl="0" eaLnBrk="0" latinLnBrk="0" hangingPunct="0">
              <a:defRPr sz="1000" kern="1200" smtClean="0">
                <a:solidFill>
                  <a:schemeClr val="tx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CA" sz="750" dirty="0"/>
          </a:p>
        </p:txBody>
      </p:sp>
      <p:cxnSp>
        <p:nvCxnSpPr>
          <p:cNvPr id="3" name="Connecteur droit 2"/>
          <p:cNvCxnSpPr>
            <a:cxnSpLocks/>
          </p:cNvCxnSpPr>
          <p:nvPr userDrawn="1"/>
        </p:nvCxnSpPr>
        <p:spPr bwMode="auto">
          <a:xfrm flipH="1">
            <a:off x="395287" y="964800"/>
            <a:ext cx="8366760" cy="0"/>
          </a:xfrm>
          <a:prstGeom prst="line">
            <a:avLst/>
          </a:prstGeom>
          <a:solidFill>
            <a:schemeClr val="accent1"/>
          </a:solidFill>
          <a:ln w="12700" cap="flat" cmpd="sng" algn="ctr">
            <a:solidFill>
              <a:schemeClr val="accent1"/>
            </a:solidFill>
            <a:prstDash val="solid"/>
            <a:round/>
            <a:headEnd type="none" w="med" len="med"/>
            <a:tailEnd type="none" w="med" len="med"/>
          </a:ln>
          <a:effectLst/>
        </p:spPr>
      </p:cxnSp>
      <p:cxnSp>
        <p:nvCxnSpPr>
          <p:cNvPr id="29" name="Connecteur droit 28">
            <a:extLst>
              <a:ext uri="{FF2B5EF4-FFF2-40B4-BE49-F238E27FC236}">
                <a16:creationId xmlns:a16="http://schemas.microsoft.com/office/drawing/2014/main" id="{0CFD1FA6-1037-4DF8-B4A8-FD04D8794334}"/>
              </a:ext>
            </a:extLst>
          </p:cNvPr>
          <p:cNvCxnSpPr>
            <a:cxnSpLocks/>
          </p:cNvCxnSpPr>
          <p:nvPr userDrawn="1"/>
        </p:nvCxnSpPr>
        <p:spPr bwMode="auto">
          <a:xfrm flipV="1">
            <a:off x="395287" y="-459392"/>
            <a:ext cx="0" cy="360000"/>
          </a:xfrm>
          <a:prstGeom prst="line">
            <a:avLst/>
          </a:prstGeom>
          <a:solidFill>
            <a:schemeClr val="accent1"/>
          </a:solidFill>
          <a:ln w="9525" cap="flat" cmpd="sng" algn="ctr">
            <a:solidFill>
              <a:schemeClr val="accent5"/>
            </a:solidFill>
            <a:prstDash val="sysDash"/>
            <a:round/>
            <a:headEnd type="none" w="med" len="med"/>
            <a:tailEnd type="none" w="med" len="med"/>
          </a:ln>
          <a:effectLst/>
        </p:spPr>
      </p:cxnSp>
      <p:cxnSp>
        <p:nvCxnSpPr>
          <p:cNvPr id="30" name="Connecteur droit 29">
            <a:extLst>
              <a:ext uri="{FF2B5EF4-FFF2-40B4-BE49-F238E27FC236}">
                <a16:creationId xmlns:a16="http://schemas.microsoft.com/office/drawing/2014/main" id="{FA2E3678-15F2-4C61-8994-F5AF136F6D22}"/>
              </a:ext>
            </a:extLst>
          </p:cNvPr>
          <p:cNvCxnSpPr/>
          <p:nvPr userDrawn="1"/>
        </p:nvCxnSpPr>
        <p:spPr bwMode="auto">
          <a:xfrm flipV="1">
            <a:off x="4436935" y="-459392"/>
            <a:ext cx="0" cy="360000"/>
          </a:xfrm>
          <a:prstGeom prst="line">
            <a:avLst/>
          </a:prstGeom>
          <a:solidFill>
            <a:schemeClr val="accent1"/>
          </a:solidFill>
          <a:ln w="9525" cap="flat" cmpd="sng" algn="ctr">
            <a:solidFill>
              <a:schemeClr val="accent5"/>
            </a:solidFill>
            <a:prstDash val="sysDash"/>
            <a:round/>
            <a:headEnd type="none" w="med" len="med"/>
            <a:tailEnd type="none" w="med" len="med"/>
          </a:ln>
          <a:effectLst/>
        </p:spPr>
      </p:cxnSp>
      <p:cxnSp>
        <p:nvCxnSpPr>
          <p:cNvPr id="31" name="Connecteur droit 30">
            <a:extLst>
              <a:ext uri="{FF2B5EF4-FFF2-40B4-BE49-F238E27FC236}">
                <a16:creationId xmlns:a16="http://schemas.microsoft.com/office/drawing/2014/main" id="{A896A31B-7369-40A5-8FFB-7495B3FDF0AE}"/>
              </a:ext>
            </a:extLst>
          </p:cNvPr>
          <p:cNvCxnSpPr/>
          <p:nvPr userDrawn="1"/>
        </p:nvCxnSpPr>
        <p:spPr bwMode="auto">
          <a:xfrm flipV="1">
            <a:off x="4719600" y="-459392"/>
            <a:ext cx="0" cy="360000"/>
          </a:xfrm>
          <a:prstGeom prst="line">
            <a:avLst/>
          </a:prstGeom>
          <a:solidFill>
            <a:schemeClr val="accent1"/>
          </a:solidFill>
          <a:ln w="9525" cap="flat" cmpd="sng" algn="ctr">
            <a:solidFill>
              <a:schemeClr val="accent5"/>
            </a:solidFill>
            <a:prstDash val="sysDash"/>
            <a:round/>
            <a:headEnd type="none" w="med" len="med"/>
            <a:tailEnd type="none" w="med" len="med"/>
          </a:ln>
          <a:effectLst/>
        </p:spPr>
      </p:cxnSp>
      <p:cxnSp>
        <p:nvCxnSpPr>
          <p:cNvPr id="32" name="Connecteur droit 31">
            <a:extLst>
              <a:ext uri="{FF2B5EF4-FFF2-40B4-BE49-F238E27FC236}">
                <a16:creationId xmlns:a16="http://schemas.microsoft.com/office/drawing/2014/main" id="{295E54E6-90A6-4899-B42A-3B8082051A16}"/>
              </a:ext>
            </a:extLst>
          </p:cNvPr>
          <p:cNvCxnSpPr/>
          <p:nvPr userDrawn="1"/>
        </p:nvCxnSpPr>
        <p:spPr bwMode="auto">
          <a:xfrm flipV="1">
            <a:off x="8762047" y="-459392"/>
            <a:ext cx="0" cy="360000"/>
          </a:xfrm>
          <a:prstGeom prst="line">
            <a:avLst/>
          </a:prstGeom>
          <a:solidFill>
            <a:schemeClr val="accent1"/>
          </a:solidFill>
          <a:ln w="9525" cap="flat" cmpd="sng" algn="ctr">
            <a:solidFill>
              <a:schemeClr val="accent5"/>
            </a:solidFill>
            <a:prstDash val="sysDash"/>
            <a:round/>
            <a:headEnd type="none" w="med" len="med"/>
            <a:tailEnd type="none" w="med" len="med"/>
          </a:ln>
          <a:effectLst/>
        </p:spPr>
      </p:cxnSp>
      <p:cxnSp>
        <p:nvCxnSpPr>
          <p:cNvPr id="33" name="Connecteur droit 32">
            <a:extLst>
              <a:ext uri="{FF2B5EF4-FFF2-40B4-BE49-F238E27FC236}">
                <a16:creationId xmlns:a16="http://schemas.microsoft.com/office/drawing/2014/main" id="{B8D2C8A6-1229-4103-B05E-58087BD3BB81}"/>
              </a:ext>
            </a:extLst>
          </p:cNvPr>
          <p:cNvCxnSpPr/>
          <p:nvPr userDrawn="1"/>
        </p:nvCxnSpPr>
        <p:spPr>
          <a:xfrm flipH="1">
            <a:off x="-468520" y="122400"/>
            <a:ext cx="360000" cy="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0B38BCD5-A84B-476C-BED9-4455E4234F20}"/>
              </a:ext>
            </a:extLst>
          </p:cNvPr>
          <p:cNvCxnSpPr/>
          <p:nvPr userDrawn="1"/>
        </p:nvCxnSpPr>
        <p:spPr>
          <a:xfrm flipH="1">
            <a:off x="-468520" y="993601"/>
            <a:ext cx="360000" cy="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63769FDF-0031-430D-A9FB-6D0FBB78FD34}"/>
              </a:ext>
            </a:extLst>
          </p:cNvPr>
          <p:cNvCxnSpPr/>
          <p:nvPr userDrawn="1"/>
        </p:nvCxnSpPr>
        <p:spPr>
          <a:xfrm flipH="1">
            <a:off x="-468520" y="1238400"/>
            <a:ext cx="360000" cy="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D993FF49-09FC-45EE-A3E0-1A9D7B53D3EB}"/>
              </a:ext>
            </a:extLst>
          </p:cNvPr>
          <p:cNvCxnSpPr/>
          <p:nvPr userDrawn="1"/>
        </p:nvCxnSpPr>
        <p:spPr>
          <a:xfrm flipH="1">
            <a:off x="-468520" y="6021288"/>
            <a:ext cx="360000" cy="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28" name="Connecteur droit 32">
            <a:extLst>
              <a:ext uri="{FF2B5EF4-FFF2-40B4-BE49-F238E27FC236}">
                <a16:creationId xmlns:a16="http://schemas.microsoft.com/office/drawing/2014/main" id="{D5F831FA-EA0C-467A-AE74-7221B64E6DFE}"/>
              </a:ext>
            </a:extLst>
          </p:cNvPr>
          <p:cNvCxnSpPr/>
          <p:nvPr userDrawn="1"/>
        </p:nvCxnSpPr>
        <p:spPr>
          <a:xfrm flipH="1">
            <a:off x="9241968" y="123456"/>
            <a:ext cx="360000" cy="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3">
            <a:extLst>
              <a:ext uri="{FF2B5EF4-FFF2-40B4-BE49-F238E27FC236}">
                <a16:creationId xmlns:a16="http://schemas.microsoft.com/office/drawing/2014/main" id="{2A214C6C-BF60-4018-89C1-BE1EB95DDC60}"/>
              </a:ext>
            </a:extLst>
          </p:cNvPr>
          <p:cNvCxnSpPr/>
          <p:nvPr userDrawn="1"/>
        </p:nvCxnSpPr>
        <p:spPr>
          <a:xfrm flipH="1">
            <a:off x="9241968" y="994657"/>
            <a:ext cx="360000" cy="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34">
            <a:extLst>
              <a:ext uri="{FF2B5EF4-FFF2-40B4-BE49-F238E27FC236}">
                <a16:creationId xmlns:a16="http://schemas.microsoft.com/office/drawing/2014/main" id="{0A8E1C40-C3AC-4717-BFFB-C67F726B9762}"/>
              </a:ext>
            </a:extLst>
          </p:cNvPr>
          <p:cNvCxnSpPr/>
          <p:nvPr userDrawn="1"/>
        </p:nvCxnSpPr>
        <p:spPr>
          <a:xfrm flipH="1">
            <a:off x="9241968" y="1239456"/>
            <a:ext cx="360000" cy="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42" name="Connecteur droit 35">
            <a:extLst>
              <a:ext uri="{FF2B5EF4-FFF2-40B4-BE49-F238E27FC236}">
                <a16:creationId xmlns:a16="http://schemas.microsoft.com/office/drawing/2014/main" id="{ADFD1A59-7342-4A21-B1AE-7D3E03B6AE54}"/>
              </a:ext>
            </a:extLst>
          </p:cNvPr>
          <p:cNvCxnSpPr/>
          <p:nvPr userDrawn="1"/>
        </p:nvCxnSpPr>
        <p:spPr>
          <a:xfrm flipH="1">
            <a:off x="9241968" y="6021288"/>
            <a:ext cx="360000" cy="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43" name="Connecteur droit 28">
            <a:extLst>
              <a:ext uri="{FF2B5EF4-FFF2-40B4-BE49-F238E27FC236}">
                <a16:creationId xmlns:a16="http://schemas.microsoft.com/office/drawing/2014/main" id="{A827F29A-FCA4-4A04-9993-9026DA503991}"/>
              </a:ext>
            </a:extLst>
          </p:cNvPr>
          <p:cNvCxnSpPr>
            <a:cxnSpLocks/>
          </p:cNvCxnSpPr>
          <p:nvPr userDrawn="1"/>
        </p:nvCxnSpPr>
        <p:spPr bwMode="auto">
          <a:xfrm flipV="1">
            <a:off x="395803" y="6973783"/>
            <a:ext cx="0" cy="360000"/>
          </a:xfrm>
          <a:prstGeom prst="line">
            <a:avLst/>
          </a:prstGeom>
          <a:solidFill>
            <a:schemeClr val="accent1"/>
          </a:solidFill>
          <a:ln w="9525" cap="flat" cmpd="sng" algn="ctr">
            <a:solidFill>
              <a:schemeClr val="accent5"/>
            </a:solidFill>
            <a:prstDash val="sysDash"/>
            <a:round/>
            <a:headEnd type="none" w="med" len="med"/>
            <a:tailEnd type="none" w="med" len="med"/>
          </a:ln>
          <a:effectLst/>
        </p:spPr>
      </p:cxnSp>
      <p:cxnSp>
        <p:nvCxnSpPr>
          <p:cNvPr id="44" name="Connecteur droit 29">
            <a:extLst>
              <a:ext uri="{FF2B5EF4-FFF2-40B4-BE49-F238E27FC236}">
                <a16:creationId xmlns:a16="http://schemas.microsoft.com/office/drawing/2014/main" id="{863FEF2F-C25F-474D-9B10-46C2FBE56D64}"/>
              </a:ext>
            </a:extLst>
          </p:cNvPr>
          <p:cNvCxnSpPr/>
          <p:nvPr userDrawn="1"/>
        </p:nvCxnSpPr>
        <p:spPr bwMode="auto">
          <a:xfrm flipV="1">
            <a:off x="4437451" y="6973783"/>
            <a:ext cx="0" cy="360000"/>
          </a:xfrm>
          <a:prstGeom prst="line">
            <a:avLst/>
          </a:prstGeom>
          <a:solidFill>
            <a:schemeClr val="accent1"/>
          </a:solidFill>
          <a:ln w="9525" cap="flat" cmpd="sng" algn="ctr">
            <a:solidFill>
              <a:schemeClr val="accent5"/>
            </a:solidFill>
            <a:prstDash val="sysDash"/>
            <a:round/>
            <a:headEnd type="none" w="med" len="med"/>
            <a:tailEnd type="none" w="med" len="med"/>
          </a:ln>
          <a:effectLst/>
        </p:spPr>
      </p:cxnSp>
      <p:cxnSp>
        <p:nvCxnSpPr>
          <p:cNvPr id="45" name="Connecteur droit 30">
            <a:extLst>
              <a:ext uri="{FF2B5EF4-FFF2-40B4-BE49-F238E27FC236}">
                <a16:creationId xmlns:a16="http://schemas.microsoft.com/office/drawing/2014/main" id="{B1C3ED09-A994-46CE-90EA-D741D4CA5279}"/>
              </a:ext>
            </a:extLst>
          </p:cNvPr>
          <p:cNvCxnSpPr/>
          <p:nvPr userDrawn="1"/>
        </p:nvCxnSpPr>
        <p:spPr bwMode="auto">
          <a:xfrm flipV="1">
            <a:off x="4720116" y="6973783"/>
            <a:ext cx="0" cy="360000"/>
          </a:xfrm>
          <a:prstGeom prst="line">
            <a:avLst/>
          </a:prstGeom>
          <a:solidFill>
            <a:schemeClr val="accent1"/>
          </a:solidFill>
          <a:ln w="9525" cap="flat" cmpd="sng" algn="ctr">
            <a:solidFill>
              <a:schemeClr val="accent5"/>
            </a:solidFill>
            <a:prstDash val="sysDash"/>
            <a:round/>
            <a:headEnd type="none" w="med" len="med"/>
            <a:tailEnd type="none" w="med" len="med"/>
          </a:ln>
          <a:effectLst/>
        </p:spPr>
      </p:cxnSp>
      <p:cxnSp>
        <p:nvCxnSpPr>
          <p:cNvPr id="46" name="Connecteur droit 31">
            <a:extLst>
              <a:ext uri="{FF2B5EF4-FFF2-40B4-BE49-F238E27FC236}">
                <a16:creationId xmlns:a16="http://schemas.microsoft.com/office/drawing/2014/main" id="{E0C0CFD4-F769-4BE3-AE3B-77F5FD0C0160}"/>
              </a:ext>
            </a:extLst>
          </p:cNvPr>
          <p:cNvCxnSpPr/>
          <p:nvPr userDrawn="1"/>
        </p:nvCxnSpPr>
        <p:spPr bwMode="auto">
          <a:xfrm flipV="1">
            <a:off x="8762563" y="6973783"/>
            <a:ext cx="0" cy="360000"/>
          </a:xfrm>
          <a:prstGeom prst="line">
            <a:avLst/>
          </a:prstGeom>
          <a:solidFill>
            <a:schemeClr val="accent1"/>
          </a:solidFill>
          <a:ln w="9525" cap="flat" cmpd="sng" algn="ctr">
            <a:solidFill>
              <a:schemeClr val="accent5"/>
            </a:solidFill>
            <a:prstDash val="sysDash"/>
            <a:round/>
            <a:headEnd type="none" w="med" len="med"/>
            <a:tailEnd type="none" w="med" len="med"/>
          </a:ln>
          <a:effectLst/>
        </p:spPr>
      </p:cxnSp>
      <p:pic>
        <p:nvPicPr>
          <p:cNvPr id="37" name="Picture 9">
            <a:extLst>
              <a:ext uri="{FF2B5EF4-FFF2-40B4-BE49-F238E27FC236}">
                <a16:creationId xmlns:a16="http://schemas.microsoft.com/office/drawing/2014/main" id="{FD414881-50F3-475F-9D00-E617A7C0310E}"/>
              </a:ext>
            </a:extLst>
          </p:cNvPr>
          <p:cNvPicPr>
            <a:picLocks noChangeAspect="1"/>
          </p:cNvPicPr>
          <p:nvPr userDrawn="1"/>
        </p:nvPicPr>
        <p:blipFill>
          <a:blip r:embed="rId52" cstate="print"/>
          <a:srcRect/>
          <a:stretch>
            <a:fillRect/>
          </a:stretch>
        </p:blipFill>
        <p:spPr bwMode="auto">
          <a:xfrm>
            <a:off x="8001000" y="6261100"/>
            <a:ext cx="711200" cy="406400"/>
          </a:xfrm>
          <a:prstGeom prst="rect">
            <a:avLst/>
          </a:prstGeom>
          <a:noFill/>
          <a:ln w="9525">
            <a:noFill/>
            <a:miter lim="800000"/>
            <a:headEnd/>
            <a:tailEnd/>
          </a:ln>
        </p:spPr>
      </p:pic>
    </p:spTree>
    <p:extLst>
      <p:ext uri="{BB962C8B-B14F-4D97-AF65-F5344CB8AC3E}">
        <p14:creationId xmlns:p14="http://schemas.microsoft.com/office/powerpoint/2010/main" val="1965465855"/>
      </p:ext>
    </p:extLst>
  </p:cSld>
  <p:clrMap bg1="lt1" tx1="dk1" bg2="lt2" tx2="dk2" accent1="accent1" accent2="accent2" accent3="accent3" accent4="accent4" accent5="accent5" accent6="accent6" hlink="hlink" folHlink="folHlink"/>
  <p:sldLayoutIdLst>
    <p:sldLayoutId id="2147483718" r:id="rId1"/>
    <p:sldLayoutId id="2147483748" r:id="rId2"/>
    <p:sldLayoutId id="2147483749" r:id="rId3"/>
    <p:sldLayoutId id="2147483750" r:id="rId4"/>
    <p:sldLayoutId id="2147483751" r:id="rId5"/>
    <p:sldLayoutId id="2147483752" r:id="rId6"/>
    <p:sldLayoutId id="2147483753" r:id="rId7"/>
    <p:sldLayoutId id="2147483719" r:id="rId8"/>
    <p:sldLayoutId id="2147483720" r:id="rId9"/>
    <p:sldLayoutId id="2147483721" r:id="rId10"/>
    <p:sldLayoutId id="2147483664" r:id="rId11"/>
    <p:sldLayoutId id="2147483665" r:id="rId12"/>
    <p:sldLayoutId id="2147483722" r:id="rId13"/>
    <p:sldLayoutId id="2147483723" r:id="rId14"/>
    <p:sldLayoutId id="2147483724" r:id="rId15"/>
    <p:sldLayoutId id="2147483725" r:id="rId16"/>
    <p:sldLayoutId id="2147483672" r:id="rId17"/>
    <p:sldLayoutId id="2147483726" r:id="rId18"/>
    <p:sldLayoutId id="2147483727" r:id="rId19"/>
    <p:sldLayoutId id="2147483675" r:id="rId20"/>
    <p:sldLayoutId id="2147483676" r:id="rId21"/>
    <p:sldLayoutId id="2147483677" r:id="rId22"/>
    <p:sldLayoutId id="2147483678" r:id="rId23"/>
    <p:sldLayoutId id="2147483679" r:id="rId24"/>
    <p:sldLayoutId id="2147483680" r:id="rId25"/>
    <p:sldLayoutId id="2147483681" r:id="rId26"/>
    <p:sldLayoutId id="2147483728" r:id="rId27"/>
    <p:sldLayoutId id="2147483739" r:id="rId28"/>
    <p:sldLayoutId id="2147483740" r:id="rId29"/>
    <p:sldLayoutId id="2147483683" r:id="rId30"/>
    <p:sldLayoutId id="2147483684" r:id="rId31"/>
    <p:sldLayoutId id="2147483685" r:id="rId32"/>
    <p:sldLayoutId id="2147483686" r:id="rId33"/>
    <p:sldLayoutId id="2147483729" r:id="rId34"/>
    <p:sldLayoutId id="2147483730" r:id="rId35"/>
    <p:sldLayoutId id="2147483743" r:id="rId36"/>
    <p:sldLayoutId id="2147483742" r:id="rId37"/>
    <p:sldLayoutId id="2147483744" r:id="rId38"/>
    <p:sldLayoutId id="2147483747" r:id="rId39"/>
    <p:sldLayoutId id="2147483745" r:id="rId40"/>
    <p:sldLayoutId id="2147483746" r:id="rId41"/>
    <p:sldLayoutId id="2147483731" r:id="rId42"/>
    <p:sldLayoutId id="2147483754" r:id="rId43"/>
    <p:sldLayoutId id="2147483733" r:id="rId44"/>
    <p:sldLayoutId id="2147483734" r:id="rId45"/>
    <p:sldLayoutId id="2147483735" r:id="rId46"/>
    <p:sldLayoutId id="2147483736" r:id="rId47"/>
    <p:sldLayoutId id="2147483738" r:id="rId48"/>
    <p:sldLayoutId id="2147483695" r:id="rId49"/>
    <p:sldLayoutId id="2147483737" r:id="rId50"/>
  </p:sldLayoutIdLst>
  <p:transition/>
  <p:hf hdr="0" dt="0"/>
  <p:txStyles>
    <p:titleStyle>
      <a:lvl1pPr algn="l" defTabSz="342900" rtl="0" eaLnBrk="1" fontAlgn="base" hangingPunct="1">
        <a:lnSpc>
          <a:spcPct val="100000"/>
        </a:lnSpc>
        <a:spcBef>
          <a:spcPct val="0"/>
        </a:spcBef>
        <a:spcAft>
          <a:spcPct val="0"/>
        </a:spcAft>
        <a:defRPr sz="2400" b="1" baseline="0">
          <a:solidFill>
            <a:schemeClr val="tx2"/>
          </a:solidFill>
          <a:latin typeface="+mj-lt"/>
          <a:ea typeface="+mj-ea"/>
          <a:cs typeface="+mj-cs"/>
        </a:defRPr>
      </a:lvl1pPr>
      <a:lvl2pPr algn="l" defTabSz="342900" rtl="0" eaLnBrk="1" fontAlgn="base" hangingPunct="1">
        <a:lnSpc>
          <a:spcPct val="80000"/>
        </a:lnSpc>
        <a:spcBef>
          <a:spcPct val="0"/>
        </a:spcBef>
        <a:spcAft>
          <a:spcPct val="0"/>
        </a:spcAft>
        <a:defRPr sz="2700" b="1">
          <a:solidFill>
            <a:srgbClr val="0066A4"/>
          </a:solidFill>
          <a:latin typeface="Arial" charset="0"/>
        </a:defRPr>
      </a:lvl2pPr>
      <a:lvl3pPr algn="l" defTabSz="342900" rtl="0" eaLnBrk="1" fontAlgn="base" hangingPunct="1">
        <a:lnSpc>
          <a:spcPct val="80000"/>
        </a:lnSpc>
        <a:spcBef>
          <a:spcPct val="0"/>
        </a:spcBef>
        <a:spcAft>
          <a:spcPct val="0"/>
        </a:spcAft>
        <a:defRPr sz="2700" b="1">
          <a:solidFill>
            <a:srgbClr val="0066A4"/>
          </a:solidFill>
          <a:latin typeface="Arial" charset="0"/>
        </a:defRPr>
      </a:lvl3pPr>
      <a:lvl4pPr algn="l" defTabSz="342900" rtl="0" eaLnBrk="1" fontAlgn="base" hangingPunct="1">
        <a:lnSpc>
          <a:spcPct val="80000"/>
        </a:lnSpc>
        <a:spcBef>
          <a:spcPct val="0"/>
        </a:spcBef>
        <a:spcAft>
          <a:spcPct val="0"/>
        </a:spcAft>
        <a:defRPr sz="2700" b="1">
          <a:solidFill>
            <a:srgbClr val="0066A4"/>
          </a:solidFill>
          <a:latin typeface="Arial" charset="0"/>
        </a:defRPr>
      </a:lvl4pPr>
      <a:lvl5pPr algn="l" defTabSz="342900" rtl="0" eaLnBrk="1" fontAlgn="base" hangingPunct="1">
        <a:lnSpc>
          <a:spcPct val="80000"/>
        </a:lnSpc>
        <a:spcBef>
          <a:spcPct val="0"/>
        </a:spcBef>
        <a:spcAft>
          <a:spcPct val="0"/>
        </a:spcAft>
        <a:defRPr sz="2700" b="1">
          <a:solidFill>
            <a:srgbClr val="0066A4"/>
          </a:solidFill>
          <a:latin typeface="Arial" charset="0"/>
        </a:defRPr>
      </a:lvl5pPr>
      <a:lvl6pPr marL="342900" algn="l" defTabSz="342900" rtl="0" eaLnBrk="1" fontAlgn="base" hangingPunct="1">
        <a:spcBef>
          <a:spcPct val="0"/>
        </a:spcBef>
        <a:spcAft>
          <a:spcPct val="0"/>
        </a:spcAft>
        <a:defRPr sz="2700" b="1">
          <a:solidFill>
            <a:srgbClr val="0066A4"/>
          </a:solidFill>
          <a:latin typeface="Arial" charset="0"/>
        </a:defRPr>
      </a:lvl6pPr>
      <a:lvl7pPr marL="685800" algn="l" defTabSz="342900" rtl="0" eaLnBrk="1" fontAlgn="base" hangingPunct="1">
        <a:spcBef>
          <a:spcPct val="0"/>
        </a:spcBef>
        <a:spcAft>
          <a:spcPct val="0"/>
        </a:spcAft>
        <a:defRPr sz="2700" b="1">
          <a:solidFill>
            <a:srgbClr val="0066A4"/>
          </a:solidFill>
          <a:latin typeface="Arial" charset="0"/>
        </a:defRPr>
      </a:lvl7pPr>
      <a:lvl8pPr marL="1028700" algn="l" defTabSz="342900" rtl="0" eaLnBrk="1" fontAlgn="base" hangingPunct="1">
        <a:spcBef>
          <a:spcPct val="0"/>
        </a:spcBef>
        <a:spcAft>
          <a:spcPct val="0"/>
        </a:spcAft>
        <a:defRPr sz="2700" b="1">
          <a:solidFill>
            <a:srgbClr val="0066A4"/>
          </a:solidFill>
          <a:latin typeface="Arial" charset="0"/>
        </a:defRPr>
      </a:lvl8pPr>
      <a:lvl9pPr marL="1371600" algn="l" defTabSz="342900" rtl="0" eaLnBrk="1" fontAlgn="base" hangingPunct="1">
        <a:spcBef>
          <a:spcPct val="0"/>
        </a:spcBef>
        <a:spcAft>
          <a:spcPct val="0"/>
        </a:spcAft>
        <a:defRPr sz="2700" b="1">
          <a:solidFill>
            <a:srgbClr val="0066A4"/>
          </a:solidFill>
          <a:latin typeface="Arial" charset="0"/>
        </a:defRPr>
      </a:lvl9pPr>
    </p:titleStyle>
    <p:bodyStyle>
      <a:lvl1pPr marL="169069" indent="-169069" algn="l" defTabSz="342900" rtl="0" eaLnBrk="1" fontAlgn="base" hangingPunct="1">
        <a:spcBef>
          <a:spcPts val="1200"/>
        </a:spcBef>
        <a:spcAft>
          <a:spcPct val="0"/>
        </a:spcAft>
        <a:buFont typeface="Arial" pitchFamily="34" charset="0"/>
        <a:buChar char="•"/>
        <a:defRPr sz="1600">
          <a:solidFill>
            <a:schemeClr val="tx1"/>
          </a:solidFill>
          <a:latin typeface="+mn-lt"/>
          <a:ea typeface="+mn-ea"/>
          <a:cs typeface="+mn-cs"/>
        </a:defRPr>
      </a:lvl1pPr>
      <a:lvl2pPr marL="310500" indent="-137160" algn="l" defTabSz="342900" rtl="0" eaLnBrk="1" fontAlgn="base" hangingPunct="1">
        <a:spcBef>
          <a:spcPts val="400"/>
        </a:spcBef>
        <a:spcAft>
          <a:spcPct val="0"/>
        </a:spcAft>
        <a:buFont typeface="Arial" pitchFamily="34" charset="0"/>
        <a:buChar char="•"/>
        <a:defRPr sz="1400">
          <a:solidFill>
            <a:schemeClr val="tx1"/>
          </a:solidFill>
          <a:latin typeface="+mn-lt"/>
        </a:defRPr>
      </a:lvl2pPr>
      <a:lvl3pPr marL="415800" indent="-102870" algn="l" defTabSz="342900" rtl="0" eaLnBrk="1" fontAlgn="base" hangingPunct="1">
        <a:spcBef>
          <a:spcPts val="200"/>
        </a:spcBef>
        <a:spcAft>
          <a:spcPct val="0"/>
        </a:spcAft>
        <a:buFont typeface="Arial" pitchFamily="34" charset="0"/>
        <a:buChar char="•"/>
        <a:defRPr sz="1200">
          <a:solidFill>
            <a:schemeClr val="tx1"/>
          </a:solidFill>
          <a:latin typeface="+mn-lt"/>
        </a:defRPr>
      </a:lvl3pPr>
      <a:lvl4pPr marL="1075135" indent="-266700" algn="l" defTabSz="342900" rtl="0" eaLnBrk="1" fontAlgn="base" hangingPunct="1">
        <a:spcBef>
          <a:spcPct val="20000"/>
        </a:spcBef>
        <a:spcAft>
          <a:spcPct val="0"/>
        </a:spcAft>
        <a:buFont typeface="Arial" pitchFamily="34" charset="0"/>
        <a:buChar char="•"/>
        <a:defRPr>
          <a:solidFill>
            <a:schemeClr val="tx1"/>
          </a:solidFill>
          <a:latin typeface="+mn-lt"/>
        </a:defRPr>
      </a:lvl4pPr>
      <a:lvl5pPr marL="1340644" indent="-265510" algn="l" defTabSz="342900" rtl="0" eaLnBrk="1" fontAlgn="base" hangingPunct="1">
        <a:spcBef>
          <a:spcPct val="20000"/>
        </a:spcBef>
        <a:spcAft>
          <a:spcPct val="0"/>
        </a:spcAft>
        <a:buSzPct val="80000"/>
        <a:buFont typeface="Arial" pitchFamily="34" charset="0"/>
        <a:buChar char="•"/>
        <a:defRPr>
          <a:solidFill>
            <a:schemeClr val="tx1"/>
          </a:solidFill>
          <a:latin typeface="+mn-lt"/>
        </a:defRPr>
      </a:lvl5pPr>
      <a:lvl6pPr marL="1885950" indent="-171450" algn="l" defTabSz="342900" rtl="0" eaLnBrk="1" fontAlgn="base" hangingPunct="1">
        <a:spcBef>
          <a:spcPct val="20000"/>
        </a:spcBef>
        <a:spcAft>
          <a:spcPct val="0"/>
        </a:spcAft>
        <a:buFont typeface="Arial" charset="0"/>
        <a:buChar char="»"/>
        <a:defRPr sz="1500">
          <a:solidFill>
            <a:schemeClr val="tx1"/>
          </a:solidFill>
          <a:latin typeface="+mn-lt"/>
        </a:defRPr>
      </a:lvl6pPr>
      <a:lvl7pPr marL="2228850" indent="-171450" algn="l" defTabSz="342900" rtl="0" eaLnBrk="1" fontAlgn="base" hangingPunct="1">
        <a:spcBef>
          <a:spcPct val="20000"/>
        </a:spcBef>
        <a:spcAft>
          <a:spcPct val="0"/>
        </a:spcAft>
        <a:buFont typeface="Arial" charset="0"/>
        <a:buChar char="»"/>
        <a:defRPr sz="1500">
          <a:solidFill>
            <a:schemeClr val="tx1"/>
          </a:solidFill>
          <a:latin typeface="+mn-lt"/>
        </a:defRPr>
      </a:lvl7pPr>
      <a:lvl8pPr marL="2571750" indent="-171450" algn="l" defTabSz="342900" rtl="0" eaLnBrk="1" fontAlgn="base" hangingPunct="1">
        <a:spcBef>
          <a:spcPct val="20000"/>
        </a:spcBef>
        <a:spcAft>
          <a:spcPct val="0"/>
        </a:spcAft>
        <a:buFont typeface="Arial" charset="0"/>
        <a:buChar char="»"/>
        <a:defRPr sz="1500">
          <a:solidFill>
            <a:schemeClr val="tx1"/>
          </a:solidFill>
          <a:latin typeface="+mn-lt"/>
        </a:defRPr>
      </a:lvl8pPr>
      <a:lvl9pPr marL="2914650" indent="-171450" algn="l" defTabSz="342900" rtl="0" eaLnBrk="1" fontAlgn="base" hangingPunct="1">
        <a:spcBef>
          <a:spcPct val="20000"/>
        </a:spcBef>
        <a:spcAft>
          <a:spcPct val="0"/>
        </a:spcAft>
        <a:buFont typeface="Arial" charset="0"/>
        <a:buChar char="»"/>
        <a:defRPr sz="1500">
          <a:solidFill>
            <a:schemeClr val="tx1"/>
          </a:solidFill>
          <a:latin typeface="+mn-lt"/>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3407" userDrawn="1">
          <p15:clr>
            <a:srgbClr val="F26B43"/>
          </p15:clr>
        </p15:guide>
        <p15:guide id="4" orient="horz" pos="3496" userDrawn="1">
          <p15:clr>
            <a:srgbClr val="F26B43"/>
          </p15:clr>
        </p15:guide>
        <p15:guide id="5" orient="horz" pos="3648" userDrawn="1">
          <p15:clr>
            <a:srgbClr val="F26B43"/>
          </p15:clr>
        </p15:guide>
        <p15:guide id="6" orient="horz" pos="3888" userDrawn="1">
          <p15:clr>
            <a:srgbClr val="F26B43"/>
          </p15:clr>
        </p15:guide>
        <p15:guide id="7" orient="horz" pos="780" userDrawn="1">
          <p15:clr>
            <a:srgbClr val="F26B43"/>
          </p15:clr>
        </p15:guide>
        <p15:guide id="8" orient="horz" pos="627" userDrawn="1">
          <p15:clr>
            <a:srgbClr val="F26B43"/>
          </p15:clr>
        </p15:guide>
        <p15:guide id="9" orient="horz" pos="73" userDrawn="1">
          <p15:clr>
            <a:srgbClr val="F26B43"/>
          </p15:clr>
        </p15:guide>
        <p15:guide id="11" pos="2794" userDrawn="1">
          <p15:clr>
            <a:srgbClr val="F26B43"/>
          </p15:clr>
        </p15:guide>
        <p15:guide id="12" pos="2042" userDrawn="1">
          <p15:clr>
            <a:srgbClr val="F26B43"/>
          </p15:clr>
        </p15:guide>
        <p15:guide id="13" pos="1931" userDrawn="1">
          <p15:clr>
            <a:srgbClr val="F26B43"/>
          </p15:clr>
        </p15:guide>
        <p15:guide id="14" pos="3726" userDrawn="1">
          <p15:clr>
            <a:srgbClr val="F26B43"/>
          </p15:clr>
        </p15:guide>
        <p15:guide id="15" pos="3840" userDrawn="1">
          <p15:clr>
            <a:srgbClr val="F26B43"/>
          </p15:clr>
        </p15:guide>
        <p15:guide id="16" pos="5520" userDrawn="1">
          <p15:clr>
            <a:srgbClr val="F26B43"/>
          </p15:clr>
        </p15:guide>
        <p15:guide id="17" pos="249" userDrawn="1">
          <p15:clr>
            <a:srgbClr val="F26B43"/>
          </p15:clr>
        </p15:guide>
        <p15:guide id="18" pos="297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6.xml"/><Relationship Id="rId5" Type="http://schemas.openxmlformats.org/officeDocument/2006/relationships/hyperlink" Target="https://www.kapwing.com/videos/5d3f37d6488f85001355972c" TargetMode="Externa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6.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6.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hyperlink" Target="http://wrichiekkar.me/TheSourceBusinessCase/" TargetMode="External"/><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wrichiekkar.me/TheSourceBusinessCase/Login.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079500" y="2454040"/>
            <a:ext cx="6985000" cy="1185664"/>
          </a:xfrm>
        </p:spPr>
        <p:txBody>
          <a:bodyPr/>
          <a:lstStyle/>
          <a:p>
            <a:r>
              <a:rPr lang="en-CA" sz="3600" dirty="0">
                <a:latin typeface="Calibri Light" panose="020F0302020204030204" pitchFamily="34" charset="0"/>
                <a:cs typeface="Calibri Light" panose="020F0302020204030204" pitchFamily="34" charset="0"/>
              </a:rPr>
              <a:t>2019 Business Case </a:t>
            </a:r>
            <a:r>
              <a:rPr lang="en-CA" sz="3600" dirty="0" smtClean="0">
                <a:latin typeface="Calibri Light" panose="020F0302020204030204" pitchFamily="34" charset="0"/>
                <a:cs typeface="Calibri Light" panose="020F0302020204030204" pitchFamily="34" charset="0"/>
              </a:rPr>
              <a:t>Challenge</a:t>
            </a:r>
            <a:endParaRPr lang="en-CA" sz="3600" dirty="0">
              <a:latin typeface="Calibri Light" panose="020F0302020204030204" pitchFamily="34" charset="0"/>
              <a:cs typeface="Calibri Light" panose="020F0302020204030204" pitchFamily="34" charset="0"/>
            </a:endParaRPr>
          </a:p>
        </p:txBody>
      </p:sp>
      <p:sp>
        <p:nvSpPr>
          <p:cNvPr id="10" name="Text Placeholder 9">
            <a:extLst>
              <a:ext uri="{FF2B5EF4-FFF2-40B4-BE49-F238E27FC236}">
                <a16:creationId xmlns:a16="http://schemas.microsoft.com/office/drawing/2014/main" id="{19FB5367-56C3-4920-B3EA-AB3C8619646E}"/>
              </a:ext>
            </a:extLst>
          </p:cNvPr>
          <p:cNvSpPr>
            <a:spLocks noGrp="1"/>
          </p:cNvSpPr>
          <p:nvPr>
            <p:ph type="body" sz="quarter" idx="11"/>
          </p:nvPr>
        </p:nvSpPr>
        <p:spPr>
          <a:xfrm>
            <a:off x="457201" y="6055287"/>
            <a:ext cx="3733800" cy="304800"/>
          </a:xfrm>
        </p:spPr>
        <p:txBody>
          <a:bodyPr/>
          <a:lstStyle/>
          <a:p>
            <a:r>
              <a:rPr lang="en-US" dirty="0" smtClean="0">
                <a:latin typeface="Calibri Light" panose="020F0302020204030204" pitchFamily="34" charset="0"/>
                <a:cs typeface="Calibri Light" panose="020F0302020204030204" pitchFamily="34" charset="0"/>
              </a:rPr>
              <a:t>Team 3</a:t>
            </a:r>
            <a:endParaRPr lang="en-US" dirty="0">
              <a:latin typeface="Calibri Light" panose="020F0302020204030204" pitchFamily="34" charset="0"/>
              <a:cs typeface="Calibri Light" panose="020F0302020204030204" pitchFamily="34" charset="0"/>
            </a:endParaRPr>
          </a:p>
        </p:txBody>
      </p:sp>
      <p:sp>
        <p:nvSpPr>
          <p:cNvPr id="12" name="Text Placeholder 11">
            <a:extLst>
              <a:ext uri="{FF2B5EF4-FFF2-40B4-BE49-F238E27FC236}">
                <a16:creationId xmlns:a16="http://schemas.microsoft.com/office/drawing/2014/main" id="{0E8FB132-63AC-47AD-BFCA-C43C6CD6D67F}"/>
              </a:ext>
            </a:extLst>
          </p:cNvPr>
          <p:cNvSpPr>
            <a:spLocks noGrp="1"/>
          </p:cNvSpPr>
          <p:nvPr>
            <p:ph type="body" sz="quarter" idx="13"/>
          </p:nvPr>
        </p:nvSpPr>
        <p:spPr/>
        <p:txBody>
          <a:bodyPr/>
          <a:lstStyle/>
          <a:p>
            <a:r>
              <a:rPr lang="en-US" dirty="0" smtClean="0">
                <a:latin typeface="Calibri Light" panose="020F0302020204030204" pitchFamily="34" charset="0"/>
                <a:cs typeface="Calibri Light" panose="020F0302020204030204" pitchFamily="34" charset="0"/>
              </a:rPr>
              <a:t>2019 08 13</a:t>
            </a:r>
            <a:endParaRPr lang="en-US" dirty="0">
              <a:latin typeface="Calibri Light" panose="020F0302020204030204" pitchFamily="34" charset="0"/>
              <a:cs typeface="Calibri Light" panose="020F0302020204030204" pitchFamily="34" charset="0"/>
            </a:endParaRPr>
          </a:p>
        </p:txBody>
      </p:sp>
      <p:sp>
        <p:nvSpPr>
          <p:cNvPr id="2" name="TextBox 1"/>
          <p:cNvSpPr txBox="1"/>
          <p:nvPr/>
        </p:nvSpPr>
        <p:spPr>
          <a:xfrm>
            <a:off x="3005826" y="3492297"/>
            <a:ext cx="3132347" cy="584775"/>
          </a:xfrm>
          <a:prstGeom prst="rect">
            <a:avLst/>
          </a:prstGeom>
          <a:noFill/>
        </p:spPr>
        <p:txBody>
          <a:bodyPr wrap="square" rtlCol="0">
            <a:spAutoFit/>
          </a:bodyPr>
          <a:lstStyle/>
          <a:p>
            <a:pPr algn="ctr">
              <a:spcBef>
                <a:spcPts val="1200"/>
              </a:spcBef>
            </a:pPr>
            <a:r>
              <a:rPr lang="en-CA" sz="3200" dirty="0" smtClean="0">
                <a:latin typeface="Calibri Light" panose="020F0302020204030204" pitchFamily="34" charset="0"/>
                <a:cs typeface="Calibri Light" panose="020F0302020204030204" pitchFamily="34" charset="0"/>
              </a:rPr>
              <a:t>Customer Facing</a:t>
            </a:r>
          </a:p>
        </p:txBody>
      </p:sp>
      <p:sp>
        <p:nvSpPr>
          <p:cNvPr id="7" name="Text Placeholder 9">
            <a:extLst>
              <a:ext uri="{FF2B5EF4-FFF2-40B4-BE49-F238E27FC236}">
                <a16:creationId xmlns:a16="http://schemas.microsoft.com/office/drawing/2014/main" id="{19FB5367-56C3-4920-B3EA-AB3C8619646E}"/>
              </a:ext>
            </a:extLst>
          </p:cNvPr>
          <p:cNvSpPr>
            <a:spLocks noGrp="1"/>
          </p:cNvSpPr>
          <p:nvPr>
            <p:ph type="body" sz="quarter" idx="11"/>
          </p:nvPr>
        </p:nvSpPr>
        <p:spPr>
          <a:xfrm>
            <a:off x="457200" y="5785974"/>
            <a:ext cx="5482952" cy="304800"/>
          </a:xfrm>
        </p:spPr>
        <p:txBody>
          <a:bodyPr/>
          <a:lstStyle/>
          <a:p>
            <a:r>
              <a:rPr lang="en-US" dirty="0" smtClean="0">
                <a:latin typeface="Calibri Light" panose="020F0302020204030204" pitchFamily="34" charset="0"/>
                <a:cs typeface="Calibri Light" panose="020F0302020204030204" pitchFamily="34" charset="0"/>
              </a:rPr>
              <a:t>Wrichiek, Anando, Momina, Olivia, Mansi, Dana, </a:t>
            </a:r>
            <a:r>
              <a:rPr lang="en-US" dirty="0" err="1" smtClean="0">
                <a:latin typeface="Calibri Light" panose="020F0302020204030204" pitchFamily="34" charset="0"/>
                <a:cs typeface="Calibri Light" panose="020F0302020204030204" pitchFamily="34" charset="0"/>
              </a:rPr>
              <a:t>Mohit</a:t>
            </a:r>
            <a:r>
              <a:rPr lang="en-US" dirty="0" smtClean="0">
                <a:latin typeface="Calibri Light" panose="020F0302020204030204" pitchFamily="34" charset="0"/>
                <a:cs typeface="Calibri Light" panose="020F0302020204030204" pitchFamily="34" charset="0"/>
              </a:rPr>
              <a:t>, Veronica</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8842719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CA" sz="2800" dirty="0">
                <a:latin typeface="Calibri Light" panose="020F0302020204030204" pitchFamily="34" charset="0"/>
                <a:cs typeface="Calibri Light" panose="020F0302020204030204" pitchFamily="34" charset="0"/>
              </a:rPr>
              <a:t>Recommendation – Loyalty Program: </a:t>
            </a:r>
            <a:r>
              <a:rPr lang="en-CA" b="0" dirty="0" smtClean="0">
                <a:latin typeface="Calibri Light" panose="020F0302020204030204" pitchFamily="34" charset="0"/>
                <a:cs typeface="Calibri Light" panose="020F0302020204030204" pitchFamily="34" charset="0"/>
              </a:rPr>
              <a:t>Rewards App</a:t>
            </a:r>
            <a:endParaRPr lang="en-CA" sz="2800" dirty="0">
              <a:latin typeface="Calibri Light" panose="020F0302020204030204" pitchFamily="34" charset="0"/>
              <a:cs typeface="Calibri Light" panose="020F0302020204030204" pitchFamily="34" charset="0"/>
            </a:endParaRPr>
          </a:p>
        </p:txBody>
      </p:sp>
      <p:sp>
        <p:nvSpPr>
          <p:cNvPr id="9" name="Text Placeholder 8"/>
          <p:cNvSpPr>
            <a:spLocks noGrp="1"/>
          </p:cNvSpPr>
          <p:nvPr>
            <p:ph type="body" sz="quarter" idx="10"/>
          </p:nvPr>
        </p:nvSpPr>
        <p:spPr>
          <a:xfrm>
            <a:off x="448971" y="1396545"/>
            <a:ext cx="3384625" cy="594360"/>
          </a:xfrm>
        </p:spPr>
        <p:txBody>
          <a:bodyPr/>
          <a:lstStyle/>
          <a:p>
            <a:pPr algn="ctr"/>
            <a:r>
              <a:rPr lang="en-CA" sz="2400" dirty="0" smtClean="0">
                <a:latin typeface="Calibri Light" panose="020F0302020204030204" pitchFamily="34" charset="0"/>
                <a:cs typeface="Calibri Light" panose="020F0302020204030204" pitchFamily="34" charset="0"/>
              </a:rPr>
              <a:t>The Source Rewards App</a:t>
            </a:r>
            <a:endParaRPr lang="en-CA" sz="2400" dirty="0">
              <a:latin typeface="Calibri Light" panose="020F0302020204030204" pitchFamily="34" charset="0"/>
              <a:cs typeface="Calibri Light" panose="020F0302020204030204" pitchFamily="34" charset="0"/>
            </a:endParaRPr>
          </a:p>
        </p:txBody>
      </p:sp>
      <p:sp>
        <p:nvSpPr>
          <p:cNvPr id="3" name="Footer Placeholder 2"/>
          <p:cNvSpPr>
            <a:spLocks noGrp="1"/>
          </p:cNvSpPr>
          <p:nvPr>
            <p:ph type="ftr" sz="quarter" idx="4294967295"/>
          </p:nvPr>
        </p:nvSpPr>
        <p:spPr>
          <a:xfrm>
            <a:off x="143743" y="6525344"/>
            <a:ext cx="5940425" cy="311150"/>
          </a:xfrm>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lang="en-US" dirty="0" smtClean="0"/>
              <a:t>10  </a:t>
            </a:r>
            <a:r>
              <a:rPr kumimoji="0" lang="en-US" sz="750" b="0" i="0" u="none" strike="noStrike" kern="0" cap="none" spc="0" normalizeH="0" baseline="0" noProof="0" dirty="0" smtClean="0">
                <a:ln>
                  <a:noFill/>
                </a:ln>
                <a:solidFill>
                  <a:srgbClr val="000000"/>
                </a:solidFill>
                <a:effectLst/>
                <a:uLnTx/>
                <a:uFillTx/>
                <a:latin typeface="Arial" charset="0"/>
              </a:rPr>
              <a:t>|  2019 08 13  </a:t>
            </a:r>
            <a:r>
              <a:rPr kumimoji="0" lang="en-US" sz="750" b="0" i="0" u="none" strike="noStrike" kern="0" cap="none" spc="0" normalizeH="0" baseline="0" noProof="0" dirty="0">
                <a:ln>
                  <a:noFill/>
                </a:ln>
                <a:solidFill>
                  <a:srgbClr val="000000"/>
                </a:solidFill>
                <a:effectLst/>
                <a:uLnTx/>
                <a:uFillTx/>
                <a:latin typeface="Arial" charset="0"/>
              </a:rPr>
              <a:t>|  CONFIDENTIAL</a:t>
            </a:r>
            <a:endParaRPr kumimoji="0" lang="en-CA" sz="750" b="0" i="0" u="none" strike="noStrike" kern="0" cap="none" spc="0" normalizeH="0" baseline="0" noProof="0" dirty="0">
              <a:ln>
                <a:noFill/>
              </a:ln>
              <a:solidFill>
                <a:srgbClr val="000000"/>
              </a:solidFill>
              <a:effectLst/>
              <a:uLnTx/>
              <a:uFillTx/>
              <a:latin typeface="Arial" charset="0"/>
            </a:endParaRPr>
          </a:p>
        </p:txBody>
      </p:sp>
      <p:sp>
        <p:nvSpPr>
          <p:cNvPr id="14" name="Content Placeholder 13"/>
          <p:cNvSpPr>
            <a:spLocks noGrp="1"/>
          </p:cNvSpPr>
          <p:nvPr>
            <p:ph idx="1"/>
          </p:nvPr>
        </p:nvSpPr>
        <p:spPr>
          <a:xfrm>
            <a:off x="463422" y="1974374"/>
            <a:ext cx="3370174" cy="3585733"/>
          </a:xfrm>
        </p:spPr>
        <p:txBody>
          <a:bodyPr/>
          <a:lstStyle/>
          <a:p>
            <a:r>
              <a:rPr lang="en-CA" sz="2000" b="1" dirty="0" smtClean="0">
                <a:latin typeface="Calibri Light" panose="020F0302020204030204" pitchFamily="34" charset="0"/>
                <a:cs typeface="Calibri Light" panose="020F0302020204030204" pitchFamily="34" charset="0"/>
              </a:rPr>
              <a:t>Basic app </a:t>
            </a:r>
            <a:r>
              <a:rPr lang="en-CA" sz="2000" dirty="0" smtClean="0">
                <a:latin typeface="Calibri Light" panose="020F0302020204030204" pitchFamily="34" charset="0"/>
                <a:cs typeface="Calibri Light" panose="020F0302020204030204" pitchFamily="34" charset="0"/>
              </a:rPr>
              <a:t>to redeem points for gift cards, products, merchandise and more</a:t>
            </a:r>
          </a:p>
          <a:p>
            <a:r>
              <a:rPr lang="en-CA" sz="2000" dirty="0" smtClean="0">
                <a:latin typeface="Calibri Light" panose="020F0302020204030204" pitchFamily="34" charset="0"/>
                <a:cs typeface="Calibri Light" panose="020F0302020204030204" pitchFamily="34" charset="0"/>
              </a:rPr>
              <a:t>Includes: </a:t>
            </a:r>
          </a:p>
          <a:p>
            <a:pPr lvl="1"/>
            <a:r>
              <a:rPr lang="en-CA" sz="1800" dirty="0" smtClean="0">
                <a:latin typeface="Calibri Light" panose="020F0302020204030204" pitchFamily="34" charset="0"/>
                <a:cs typeface="Calibri Light" panose="020F0302020204030204" pitchFamily="34" charset="0"/>
              </a:rPr>
              <a:t>Points tracker </a:t>
            </a:r>
          </a:p>
          <a:p>
            <a:pPr lvl="1"/>
            <a:r>
              <a:rPr lang="en-CA" sz="1800" dirty="0" smtClean="0">
                <a:latin typeface="Calibri Light" panose="020F0302020204030204" pitchFamily="34" charset="0"/>
                <a:cs typeface="Calibri Light" panose="020F0302020204030204" pitchFamily="34" charset="0"/>
              </a:rPr>
              <a:t>QR Code scanner to receive points on every purchase </a:t>
            </a:r>
          </a:p>
          <a:p>
            <a:pPr lvl="1"/>
            <a:r>
              <a:rPr lang="en-CA" sz="1800" dirty="0" smtClean="0">
                <a:latin typeface="Calibri Light" panose="020F0302020204030204" pitchFamily="34" charset="0"/>
                <a:cs typeface="Calibri Light" panose="020F0302020204030204" pitchFamily="34" charset="0"/>
              </a:rPr>
              <a:t>Compatible with Android and Apple devices </a:t>
            </a:r>
          </a:p>
        </p:txBody>
      </p:sp>
      <p:pic>
        <p:nvPicPr>
          <p:cNvPr id="3074" name="Picture 2" descr="https://lh5.googleusercontent.com/jZpyYLzuqjnAJ31bxtbw-rl71Vp_gEzSGcLPPY1T5JOGAiD5zfqbaZgGCHHgz-9PmoxSntXwbNMFyOr-h672aoimys4TL9ai5ZjeOKuD-iv0FLXLzZ-2UTScttHoHbGtSA68S3tHT_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1498913"/>
            <a:ext cx="1943100" cy="36385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e_0Ee_GWburMJcv8bqOdfoGI_ObHhiHZnrKqifobu4dcQlbDWzSYdZfJIe_egbk5MLXfuL_nz-kl4Z6J2wxzEbXEu8_gxGbrGmJDNSgDU1kbYORvoy0wzJ73QPUKU_El4OV1WTYe-n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9027" y="1498913"/>
            <a:ext cx="1811846" cy="362369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940152" y="5274857"/>
            <a:ext cx="13276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CA" b="0" i="0" u="none" strike="noStrike" kern="1200" cap="none" spc="0" normalizeH="0" baseline="0" noProof="0" dirty="0" smtClean="0">
                <a:ln>
                  <a:noFill/>
                </a:ln>
                <a:solidFill>
                  <a:srgbClr val="C00000"/>
                </a:solidFill>
                <a:effectLst/>
                <a:uLnTx/>
                <a:uFillTx/>
                <a:latin typeface="Calibri Light" panose="020F0302020204030204" pitchFamily="34" charset="0"/>
                <a:cs typeface="Calibri Light" panose="020F0302020204030204" pitchFamily="34" charset="0"/>
                <a:hlinkClick r:id="rId5"/>
              </a:rPr>
              <a:t>Video Demo</a:t>
            </a:r>
            <a:endParaRPr kumimoji="0" lang="en-CA" b="0" i="0" u="none" strike="noStrike" kern="1200" cap="none" spc="0" normalizeH="0" baseline="0" noProof="0" dirty="0" smtClean="0">
              <a:ln>
                <a:noFill/>
              </a:ln>
              <a:solidFill>
                <a:srgbClr val="C00000"/>
              </a:solidFill>
              <a:effectLst/>
              <a:uLnTx/>
              <a:uFillTx/>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76527476"/>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47808" y="1322297"/>
            <a:ext cx="3384625" cy="594360"/>
          </a:xfrm>
        </p:spPr>
        <p:txBody>
          <a:bodyPr/>
          <a:lstStyle/>
          <a:p>
            <a:pPr algn="ctr"/>
            <a:r>
              <a:rPr lang="en-CA" sz="2400" dirty="0" smtClean="0">
                <a:latin typeface="Calibri Light" panose="020F0302020204030204" pitchFamily="34" charset="0"/>
                <a:cs typeface="Calibri Light" panose="020F0302020204030204" pitchFamily="34" charset="0"/>
              </a:rPr>
              <a:t>The Source Rewards App</a:t>
            </a:r>
            <a:endParaRPr lang="en-CA" sz="2400" dirty="0">
              <a:latin typeface="Calibri Light" panose="020F0302020204030204" pitchFamily="34" charset="0"/>
              <a:cs typeface="Calibri Light" panose="020F0302020204030204" pitchFamily="34" charset="0"/>
            </a:endParaRPr>
          </a:p>
        </p:txBody>
      </p:sp>
      <p:sp>
        <p:nvSpPr>
          <p:cNvPr id="3" name="Footer Placeholder 2"/>
          <p:cNvSpPr>
            <a:spLocks noGrp="1"/>
          </p:cNvSpPr>
          <p:nvPr>
            <p:ph type="ftr" sz="quarter" idx="4294967295"/>
          </p:nvPr>
        </p:nvSpPr>
        <p:spPr>
          <a:xfrm>
            <a:off x="143743" y="6516623"/>
            <a:ext cx="5940425" cy="311150"/>
          </a:xfrm>
        </p:spPr>
        <p:txBody>
          <a:bodyPr/>
          <a:lstStyle/>
          <a:p>
            <a:r>
              <a:rPr lang="en-US" dirty="0" smtClean="0"/>
              <a:t>11  |  2019 08 13  </a:t>
            </a:r>
            <a:r>
              <a:rPr lang="en-US" dirty="0"/>
              <a:t>|  CONFIDENTIAL</a:t>
            </a:r>
            <a:endParaRPr lang="en-CA" dirty="0"/>
          </a:p>
        </p:txBody>
      </p:sp>
      <p:sp>
        <p:nvSpPr>
          <p:cNvPr id="14" name="Content Placeholder 13"/>
          <p:cNvSpPr>
            <a:spLocks noGrp="1"/>
          </p:cNvSpPr>
          <p:nvPr>
            <p:ph idx="1"/>
          </p:nvPr>
        </p:nvSpPr>
        <p:spPr>
          <a:xfrm>
            <a:off x="1048057" y="1900126"/>
            <a:ext cx="3384376" cy="3833130"/>
          </a:xfrm>
        </p:spPr>
        <p:txBody>
          <a:bodyPr/>
          <a:lstStyle/>
          <a:p>
            <a:r>
              <a:rPr lang="en-CA" sz="2000" b="1" dirty="0" smtClean="0">
                <a:latin typeface="Calibri Light" panose="020F0302020204030204" pitchFamily="34" charset="0"/>
                <a:cs typeface="Calibri Light" panose="020F0302020204030204" pitchFamily="34" charset="0"/>
              </a:rPr>
              <a:t>Enhanced app </a:t>
            </a:r>
            <a:r>
              <a:rPr lang="en-CA" sz="2000" dirty="0" smtClean="0">
                <a:latin typeface="Calibri Light" panose="020F0302020204030204" pitchFamily="34" charset="0"/>
                <a:cs typeface="Calibri Light" panose="020F0302020204030204" pitchFamily="34" charset="0"/>
              </a:rPr>
              <a:t>which can be leveraged in the future</a:t>
            </a:r>
          </a:p>
          <a:p>
            <a:r>
              <a:rPr lang="en-CA" sz="2000" dirty="0" smtClean="0">
                <a:latin typeface="Calibri Light" panose="020F0302020204030204" pitchFamily="34" charset="0"/>
                <a:cs typeface="Calibri Light" panose="020F0302020204030204" pitchFamily="34" charset="0"/>
              </a:rPr>
              <a:t>Net new functionality: </a:t>
            </a:r>
          </a:p>
          <a:p>
            <a:pPr lvl="1"/>
            <a:r>
              <a:rPr lang="en-CA" sz="1800" dirty="0" smtClean="0">
                <a:latin typeface="Calibri Light" panose="020F0302020204030204" pitchFamily="34" charset="0"/>
                <a:cs typeface="Calibri Light" panose="020F0302020204030204" pitchFamily="34" charset="0"/>
              </a:rPr>
              <a:t>Points dashboard &amp; tracker </a:t>
            </a:r>
          </a:p>
          <a:p>
            <a:pPr lvl="1"/>
            <a:r>
              <a:rPr lang="en-CA" sz="1800" dirty="0" smtClean="0">
                <a:latin typeface="Calibri Light" panose="020F0302020204030204" pitchFamily="34" charset="0"/>
                <a:cs typeface="Calibri Light" panose="020F0302020204030204" pitchFamily="34" charset="0"/>
              </a:rPr>
              <a:t>Ordering rewards online </a:t>
            </a:r>
          </a:p>
          <a:p>
            <a:pPr lvl="1"/>
            <a:r>
              <a:rPr lang="en-CA" sz="1800" dirty="0" smtClean="0">
                <a:latin typeface="Calibri Light" panose="020F0302020204030204" pitchFamily="34" charset="0"/>
                <a:cs typeface="Calibri Light" panose="020F0302020204030204" pitchFamily="34" charset="0"/>
              </a:rPr>
              <a:t>Support Page integrated with bot </a:t>
            </a:r>
          </a:p>
          <a:p>
            <a:pPr lvl="1"/>
            <a:r>
              <a:rPr lang="en-CA" sz="1800" dirty="0" smtClean="0">
                <a:latin typeface="Calibri Light" panose="020F0302020204030204" pitchFamily="34" charset="0"/>
                <a:cs typeface="Calibri Light" panose="020F0302020204030204" pitchFamily="34" charset="0"/>
              </a:rPr>
              <a:t>Notifications </a:t>
            </a:r>
          </a:p>
          <a:p>
            <a:pPr lvl="1"/>
            <a:r>
              <a:rPr lang="en-CA" sz="1800" dirty="0" smtClean="0">
                <a:latin typeface="Calibri Light" panose="020F0302020204030204" pitchFamily="34" charset="0"/>
                <a:cs typeface="Calibri Light" panose="020F0302020204030204" pitchFamily="34" charset="0"/>
              </a:rPr>
              <a:t>Settings</a:t>
            </a:r>
          </a:p>
          <a:p>
            <a:pPr lvl="1"/>
            <a:r>
              <a:rPr lang="en-CA" sz="1800" dirty="0" smtClean="0">
                <a:latin typeface="Calibri Light" panose="020F0302020204030204" pitchFamily="34" charset="0"/>
                <a:cs typeface="Calibri Light" panose="020F0302020204030204" pitchFamily="34" charset="0"/>
              </a:rPr>
              <a:t>Overall enhancements</a:t>
            </a:r>
          </a:p>
          <a:p>
            <a:pPr lvl="1"/>
            <a:endParaRPr lang="en-CA" sz="1800" dirty="0" smtClean="0">
              <a:latin typeface="Calibri Light" panose="020F0302020204030204" pitchFamily="34" charset="0"/>
              <a:cs typeface="Calibri Light" panose="020F0302020204030204" pitchFamily="34" charset="0"/>
            </a:endParaRPr>
          </a:p>
          <a:p>
            <a:pPr lvl="1"/>
            <a:endParaRPr lang="en-CA" sz="1800" dirty="0" smtClean="0">
              <a:latin typeface="Calibri Light" panose="020F0302020204030204" pitchFamily="34" charset="0"/>
              <a:cs typeface="Calibri Light" panose="020F0302020204030204" pitchFamily="34" charset="0"/>
            </a:endParaRPr>
          </a:p>
          <a:p>
            <a:endParaRPr lang="en-CA" sz="2000" dirty="0" smtClean="0">
              <a:latin typeface="Calibri Light" panose="020F0302020204030204" pitchFamily="34" charset="0"/>
              <a:cs typeface="Calibri Light" panose="020F030202020403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2553" y="1322297"/>
            <a:ext cx="2299807" cy="4410959"/>
          </a:xfrm>
          <a:prstGeom prst="rect">
            <a:avLst/>
          </a:prstGeom>
        </p:spPr>
      </p:pic>
      <p:sp>
        <p:nvSpPr>
          <p:cNvPr id="12" name="Title 4"/>
          <p:cNvSpPr>
            <a:spLocks noGrp="1"/>
          </p:cNvSpPr>
          <p:nvPr>
            <p:ph type="title"/>
          </p:nvPr>
        </p:nvSpPr>
        <p:spPr>
          <a:xfrm>
            <a:off x="395287" y="122238"/>
            <a:ext cx="8366760" cy="869950"/>
          </a:xfrm>
        </p:spPr>
        <p:txBody>
          <a:bodyPr>
            <a:normAutofit/>
          </a:bodyPr>
          <a:lstStyle/>
          <a:p>
            <a:r>
              <a:rPr lang="en-CA" sz="2800" dirty="0">
                <a:latin typeface="Calibri Light" panose="020F0302020204030204" pitchFamily="34" charset="0"/>
                <a:cs typeface="Calibri Light" panose="020F0302020204030204" pitchFamily="34" charset="0"/>
              </a:rPr>
              <a:t>Recommendation – Loyalty Program: </a:t>
            </a:r>
            <a:r>
              <a:rPr lang="en-CA" b="0" dirty="0" smtClean="0">
                <a:latin typeface="Calibri Light" panose="020F0302020204030204" pitchFamily="34" charset="0"/>
                <a:cs typeface="Calibri Light" panose="020F0302020204030204" pitchFamily="34" charset="0"/>
              </a:rPr>
              <a:t>Rewards App</a:t>
            </a:r>
            <a:endParaRPr lang="en-CA" sz="2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9492828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4294967295"/>
          </p:nvPr>
        </p:nvSpPr>
        <p:spPr>
          <a:xfrm>
            <a:off x="143743" y="6516623"/>
            <a:ext cx="5940425" cy="311150"/>
          </a:xfrm>
        </p:spPr>
        <p:txBody>
          <a:bodyPr/>
          <a:lstStyle/>
          <a:p>
            <a:r>
              <a:rPr lang="en-US" dirty="0" smtClean="0"/>
              <a:t>12  |  2019 08 13  </a:t>
            </a:r>
            <a:r>
              <a:rPr lang="en-US" dirty="0"/>
              <a:t>|  CONFIDENTIAL</a:t>
            </a:r>
            <a:endParaRPr lang="en-CA" dirty="0"/>
          </a:p>
        </p:txBody>
      </p:sp>
      <p:sp>
        <p:nvSpPr>
          <p:cNvPr id="12" name="Title 4"/>
          <p:cNvSpPr>
            <a:spLocks noGrp="1"/>
          </p:cNvSpPr>
          <p:nvPr>
            <p:ph type="title"/>
          </p:nvPr>
        </p:nvSpPr>
        <p:spPr>
          <a:xfrm>
            <a:off x="395287" y="122238"/>
            <a:ext cx="8366760" cy="869950"/>
          </a:xfrm>
        </p:spPr>
        <p:txBody>
          <a:bodyPr>
            <a:normAutofit/>
          </a:bodyPr>
          <a:lstStyle/>
          <a:p>
            <a:r>
              <a:rPr lang="en-CA" sz="2800" dirty="0" smtClean="0">
                <a:latin typeface="Calibri Light" panose="020F0302020204030204" pitchFamily="34" charset="0"/>
                <a:cs typeface="Calibri Light" panose="020F0302020204030204" pitchFamily="34" charset="0"/>
              </a:rPr>
              <a:t>Rewards Program Architecture</a:t>
            </a:r>
            <a:endParaRPr lang="en-CA" sz="2800" dirty="0">
              <a:latin typeface="Calibri Light" panose="020F0302020204030204" pitchFamily="34" charset="0"/>
              <a:cs typeface="Calibri Light" panose="020F0302020204030204" pitchFamily="34" charset="0"/>
            </a:endParaRPr>
          </a:p>
        </p:txBody>
      </p:sp>
      <p:pic>
        <p:nvPicPr>
          <p:cNvPr id="7" name="Picture 6"/>
          <p:cNvPicPr>
            <a:picLocks noChangeAspect="1"/>
          </p:cNvPicPr>
          <p:nvPr/>
        </p:nvPicPr>
        <p:blipFill>
          <a:blip r:embed="rId3"/>
          <a:stretch>
            <a:fillRect/>
          </a:stretch>
        </p:blipFill>
        <p:spPr>
          <a:xfrm>
            <a:off x="611560" y="1340768"/>
            <a:ext cx="7978951" cy="4680520"/>
          </a:xfrm>
          <a:prstGeom prst="rect">
            <a:avLst/>
          </a:prstGeom>
        </p:spPr>
      </p:pic>
    </p:spTree>
    <p:extLst>
      <p:ext uri="{BB962C8B-B14F-4D97-AF65-F5344CB8AC3E}">
        <p14:creationId xmlns:p14="http://schemas.microsoft.com/office/powerpoint/2010/main" val="302288804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CA" sz="2800" dirty="0" smtClean="0">
                <a:latin typeface="Calibri Light" panose="020F0302020204030204" pitchFamily="34" charset="0"/>
                <a:cs typeface="Calibri Light" panose="020F0302020204030204" pitchFamily="34" charset="0"/>
              </a:rPr>
              <a:t>Costs</a:t>
            </a:r>
            <a:endParaRPr lang="en-CA" sz="2800" dirty="0">
              <a:latin typeface="Calibri Light" panose="020F0302020204030204" pitchFamily="34" charset="0"/>
              <a:cs typeface="Calibri Light" panose="020F0302020204030204" pitchFamily="34" charset="0"/>
            </a:endParaRPr>
          </a:p>
        </p:txBody>
      </p:sp>
      <p:sp>
        <p:nvSpPr>
          <p:cNvPr id="9" name="Text Placeholder 8"/>
          <p:cNvSpPr>
            <a:spLocks noGrp="1"/>
          </p:cNvSpPr>
          <p:nvPr>
            <p:ph type="body" sz="quarter" idx="10"/>
          </p:nvPr>
        </p:nvSpPr>
        <p:spPr>
          <a:xfrm>
            <a:off x="1086279" y="1124744"/>
            <a:ext cx="6984776" cy="407316"/>
          </a:xfrm>
          <a:ln>
            <a:solidFill>
              <a:srgbClr val="102B42"/>
            </a:solidFill>
          </a:ln>
        </p:spPr>
        <p:txBody>
          <a:bodyPr/>
          <a:lstStyle/>
          <a:p>
            <a:r>
              <a:rPr lang="en-CA" sz="2200" dirty="0" smtClean="0">
                <a:latin typeface="Calibri Light" panose="020F0302020204030204" pitchFamily="34" charset="0"/>
                <a:cs typeface="Calibri Light" panose="020F0302020204030204" pitchFamily="34" charset="0"/>
              </a:rPr>
              <a:t>Rewards App &amp; Website Revamp</a:t>
            </a:r>
            <a:endParaRPr lang="en-CA" sz="2200" dirty="0">
              <a:latin typeface="Calibri Light" panose="020F0302020204030204" pitchFamily="34" charset="0"/>
              <a:cs typeface="Calibri Light" panose="020F0302020204030204" pitchFamily="34" charset="0"/>
            </a:endParaRPr>
          </a:p>
        </p:txBody>
      </p:sp>
      <p:sp>
        <p:nvSpPr>
          <p:cNvPr id="3" name="Footer Placeholder 2"/>
          <p:cNvSpPr>
            <a:spLocks noGrp="1"/>
          </p:cNvSpPr>
          <p:nvPr>
            <p:ph type="ftr" sz="quarter" idx="4294967295"/>
          </p:nvPr>
        </p:nvSpPr>
        <p:spPr>
          <a:xfrm>
            <a:off x="143743" y="6525344"/>
            <a:ext cx="5940425" cy="311150"/>
          </a:xfrm>
        </p:spPr>
        <p:txBody>
          <a:bodyPr/>
          <a:lstStyle/>
          <a:p>
            <a:r>
              <a:rPr lang="en-US" dirty="0" smtClean="0"/>
              <a:t>13  |  2019 08 13  </a:t>
            </a:r>
            <a:r>
              <a:rPr lang="en-US" dirty="0"/>
              <a:t>|  CONFIDENTIAL</a:t>
            </a:r>
            <a:endParaRPr lang="en-CA" dirty="0"/>
          </a:p>
        </p:txBody>
      </p:sp>
      <p:sp>
        <p:nvSpPr>
          <p:cNvPr id="14" name="Content Placeholder 13"/>
          <p:cNvSpPr>
            <a:spLocks noGrp="1"/>
          </p:cNvSpPr>
          <p:nvPr>
            <p:ph idx="1"/>
          </p:nvPr>
        </p:nvSpPr>
        <p:spPr>
          <a:xfrm>
            <a:off x="1086279" y="1532060"/>
            <a:ext cx="6984776" cy="4502302"/>
          </a:xfrm>
          <a:solidFill>
            <a:schemeClr val="bg1"/>
          </a:solidFill>
          <a:ln>
            <a:solidFill>
              <a:schemeClr val="accent3"/>
            </a:solidFill>
          </a:ln>
        </p:spPr>
        <p:txBody>
          <a:bodyPr/>
          <a:lstStyle/>
          <a:p>
            <a:pPr marL="342900" indent="-342900">
              <a:buFont typeface="+mj-lt"/>
              <a:buAutoNum type="arabicPeriod"/>
            </a:pPr>
            <a:r>
              <a:rPr lang="en-CA" sz="1800" b="1" dirty="0" smtClean="0">
                <a:latin typeface="Calibri Light" panose="020F0302020204030204" pitchFamily="34" charset="0"/>
                <a:cs typeface="Calibri Light" panose="020F0302020204030204" pitchFamily="34" charset="0"/>
              </a:rPr>
              <a:t>Database</a:t>
            </a:r>
          </a:p>
          <a:p>
            <a:pPr marL="569700" lvl="2" indent="-342900">
              <a:spcBef>
                <a:spcPts val="100"/>
              </a:spcBef>
            </a:pPr>
            <a:r>
              <a:rPr lang="en-CA" sz="1600" dirty="0" smtClean="0">
                <a:latin typeface="Calibri Light" panose="020F0302020204030204" pitchFamily="34" charset="0"/>
                <a:cs typeface="Calibri Light" panose="020F0302020204030204" pitchFamily="34" charset="0"/>
              </a:rPr>
              <a:t>Firebase </a:t>
            </a:r>
          </a:p>
          <a:p>
            <a:pPr marL="569700" lvl="2" indent="-342900">
              <a:spcBef>
                <a:spcPts val="100"/>
              </a:spcBef>
            </a:pPr>
            <a:r>
              <a:rPr lang="en-CA" sz="1600" dirty="0" smtClean="0">
                <a:latin typeface="Calibri Light" panose="020F0302020204030204" pitchFamily="34" charset="0"/>
                <a:cs typeface="Calibri Light" panose="020F0302020204030204" pitchFamily="34" charset="0"/>
              </a:rPr>
              <a:t>Bell </a:t>
            </a:r>
            <a:r>
              <a:rPr lang="en-CA" sz="1600" dirty="0">
                <a:latin typeface="Calibri Light" panose="020F0302020204030204" pitchFamily="34" charset="0"/>
                <a:cs typeface="Calibri Light" panose="020F0302020204030204" pitchFamily="34" charset="0"/>
              </a:rPr>
              <a:t>servers/database in the </a:t>
            </a:r>
            <a:r>
              <a:rPr lang="en-CA" sz="1600" dirty="0" smtClean="0">
                <a:latin typeface="Calibri Light" panose="020F0302020204030204" pitchFamily="34" charset="0"/>
                <a:cs typeface="Calibri Light" panose="020F0302020204030204" pitchFamily="34" charset="0"/>
              </a:rPr>
              <a:t>future</a:t>
            </a:r>
          </a:p>
          <a:p>
            <a:pPr marL="569700" lvl="2" indent="-342900">
              <a:spcBef>
                <a:spcPts val="100"/>
              </a:spcBef>
            </a:pPr>
            <a:r>
              <a:rPr lang="en-CA" sz="1600" dirty="0" smtClean="0">
                <a:latin typeface="Calibri Light" panose="020F0302020204030204" pitchFamily="34" charset="0"/>
                <a:cs typeface="Calibri Light" panose="020F0302020204030204" pitchFamily="34" charset="0"/>
              </a:rPr>
              <a:t>Initial: </a:t>
            </a:r>
            <a:r>
              <a:rPr lang="en-CA" sz="1600" b="1" dirty="0" smtClean="0">
                <a:latin typeface="Calibri Light" panose="020F0302020204030204" pitchFamily="34" charset="0"/>
                <a:cs typeface="Calibri Light" panose="020F0302020204030204" pitchFamily="34" charset="0"/>
              </a:rPr>
              <a:t>170k</a:t>
            </a:r>
            <a:r>
              <a:rPr lang="en-CA" sz="1600" dirty="0">
                <a:latin typeface="Calibri Light" panose="020F0302020204030204" pitchFamily="34" charset="0"/>
                <a:cs typeface="Calibri Light" panose="020F0302020204030204" pitchFamily="34" charset="0"/>
              </a:rPr>
              <a:t> </a:t>
            </a:r>
            <a:r>
              <a:rPr lang="en-CA" sz="1400" dirty="0" smtClean="0">
                <a:latin typeface="Calibri Light" panose="020F0302020204030204" pitchFamily="34" charset="0"/>
                <a:cs typeface="Calibri Light" panose="020F0302020204030204" pitchFamily="34" charset="0"/>
              </a:rPr>
              <a:t>(Source: IT infrastructure) </a:t>
            </a:r>
          </a:p>
          <a:p>
            <a:pPr marL="342900" indent="-342900">
              <a:buFont typeface="+mj-lt"/>
              <a:buAutoNum type="arabicPeriod"/>
            </a:pPr>
            <a:r>
              <a:rPr lang="en-CA" sz="1800" b="1" dirty="0" smtClean="0">
                <a:latin typeface="Calibri Light" panose="020F0302020204030204" pitchFamily="34" charset="0"/>
                <a:cs typeface="Calibri Light" panose="020F0302020204030204" pitchFamily="34" charset="0"/>
              </a:rPr>
              <a:t>Initial Development  </a:t>
            </a:r>
          </a:p>
          <a:p>
            <a:pPr marL="526050" lvl="2" indent="-285750">
              <a:spcBef>
                <a:spcPts val="100"/>
              </a:spcBef>
            </a:pPr>
            <a:r>
              <a:rPr lang="en-CA" sz="1600" dirty="0" smtClean="0">
                <a:latin typeface="Calibri Light" panose="020F0302020204030204" pitchFamily="34" charset="0"/>
                <a:cs typeface="Calibri Light" panose="020F0302020204030204" pitchFamily="34" charset="0"/>
              </a:rPr>
              <a:t>Onshore: </a:t>
            </a:r>
            <a:r>
              <a:rPr lang="en-CA" sz="1600" b="1" dirty="0">
                <a:latin typeface="Calibri Light" panose="020F0302020204030204" pitchFamily="34" charset="0"/>
                <a:cs typeface="Calibri Light" panose="020F0302020204030204" pitchFamily="34" charset="0"/>
              </a:rPr>
              <a:t>539k</a:t>
            </a:r>
            <a:r>
              <a:rPr lang="en-CA" sz="1600" dirty="0" smtClean="0">
                <a:latin typeface="Calibri Light" panose="020F0302020204030204" pitchFamily="34" charset="0"/>
                <a:cs typeface="Calibri Light" panose="020F0302020204030204" pitchFamily="34" charset="0"/>
              </a:rPr>
              <a:t> </a:t>
            </a:r>
            <a:r>
              <a:rPr lang="en-CA" sz="1400" dirty="0" smtClean="0">
                <a:latin typeface="Calibri Light" panose="020F0302020204030204" pitchFamily="34" charset="0"/>
                <a:cs typeface="Calibri Light" panose="020F0302020204030204" pitchFamily="34" charset="0"/>
              </a:rPr>
              <a:t>(Includes IT delivery, business, design, development, testing)</a:t>
            </a:r>
            <a:r>
              <a:rPr lang="en-CA" sz="1600" dirty="0" smtClean="0">
                <a:latin typeface="Calibri Light" panose="020F0302020204030204" pitchFamily="34" charset="0"/>
                <a:cs typeface="Calibri Light" panose="020F0302020204030204" pitchFamily="34" charset="0"/>
              </a:rPr>
              <a:t> </a:t>
            </a:r>
          </a:p>
          <a:p>
            <a:pPr marL="526050" lvl="2" indent="-285750">
              <a:spcBef>
                <a:spcPts val="100"/>
              </a:spcBef>
            </a:pPr>
            <a:r>
              <a:rPr lang="en-CA" sz="1600" dirty="0" smtClean="0">
                <a:latin typeface="Calibri Light" panose="020F0302020204030204" pitchFamily="34" charset="0"/>
                <a:cs typeface="Calibri Light" panose="020F0302020204030204" pitchFamily="34" charset="0"/>
              </a:rPr>
              <a:t>Offshore: </a:t>
            </a:r>
            <a:r>
              <a:rPr lang="en-CA" sz="1600" b="1" dirty="0" smtClean="0">
                <a:latin typeface="Calibri Light" panose="020F0302020204030204" pitchFamily="34" charset="0"/>
                <a:cs typeface="Calibri Light" panose="020F0302020204030204" pitchFamily="34" charset="0"/>
              </a:rPr>
              <a:t>282k </a:t>
            </a:r>
            <a:r>
              <a:rPr lang="en-CA" sz="1400" dirty="0" smtClean="0">
                <a:latin typeface="Calibri Light" panose="020F0302020204030204" pitchFamily="34" charset="0"/>
                <a:cs typeface="Calibri Light" panose="020F0302020204030204" pitchFamily="34" charset="0"/>
              </a:rPr>
              <a:t>(Outsourced </a:t>
            </a:r>
            <a:r>
              <a:rPr lang="en-CA" sz="1400" dirty="0">
                <a:latin typeface="Calibri Light" panose="020F0302020204030204" pitchFamily="34" charset="0"/>
                <a:cs typeface="Calibri Light" panose="020F0302020204030204" pitchFamily="34" charset="0"/>
              </a:rPr>
              <a:t>to a </a:t>
            </a:r>
            <a:r>
              <a:rPr lang="en-CA" sz="1400" dirty="0" smtClean="0">
                <a:latin typeface="Calibri Light" panose="020F0302020204030204" pitchFamily="34" charset="0"/>
                <a:cs typeface="Calibri Light" panose="020F0302020204030204" pitchFamily="34" charset="0"/>
              </a:rPr>
              <a:t>vendor; includes IT delivery development </a:t>
            </a:r>
            <a:r>
              <a:rPr lang="en-CA" sz="1400" dirty="0">
                <a:latin typeface="Calibri Light" panose="020F0302020204030204" pitchFamily="34" charset="0"/>
                <a:cs typeface="Calibri Light" panose="020F0302020204030204" pitchFamily="34" charset="0"/>
              </a:rPr>
              <a:t>+ </a:t>
            </a:r>
            <a:r>
              <a:rPr lang="en-CA" sz="1400" dirty="0" smtClean="0">
                <a:latin typeface="Calibri Light" panose="020F0302020204030204" pitchFamily="34" charset="0"/>
                <a:cs typeface="Calibri Light" panose="020F0302020204030204" pitchFamily="34" charset="0"/>
              </a:rPr>
              <a:t>testing</a:t>
            </a:r>
            <a:r>
              <a:rPr lang="en-CA" sz="1400" dirty="0">
                <a:latin typeface="Calibri Light" panose="020F0302020204030204" pitchFamily="34" charset="0"/>
                <a:cs typeface="Calibri Light" panose="020F0302020204030204" pitchFamily="34" charset="0"/>
              </a:rPr>
              <a:t>)</a:t>
            </a:r>
            <a:endParaRPr lang="en-CA" sz="1400" dirty="0" smtClean="0">
              <a:latin typeface="Calibri Light" panose="020F0302020204030204" pitchFamily="34" charset="0"/>
              <a:cs typeface="Calibri Light" panose="020F0302020204030204" pitchFamily="34" charset="0"/>
            </a:endParaRPr>
          </a:p>
          <a:p>
            <a:pPr marL="526050" lvl="2" indent="-285750">
              <a:spcBef>
                <a:spcPts val="100"/>
              </a:spcBef>
            </a:pPr>
            <a:r>
              <a:rPr lang="en-CA" sz="1600" dirty="0" smtClean="0">
                <a:latin typeface="Calibri Light" panose="020F0302020204030204" pitchFamily="34" charset="0"/>
                <a:cs typeface="Calibri Light" panose="020F0302020204030204" pitchFamily="34" charset="0"/>
              </a:rPr>
              <a:t>Chat-bot Integration: ~</a:t>
            </a:r>
            <a:r>
              <a:rPr lang="en-CA" sz="1600" b="1" dirty="0" smtClean="0">
                <a:latin typeface="Calibri Light" panose="020F0302020204030204" pitchFamily="34" charset="0"/>
                <a:cs typeface="Calibri Light" panose="020F0302020204030204" pitchFamily="34" charset="0"/>
              </a:rPr>
              <a:t>50k</a:t>
            </a:r>
          </a:p>
          <a:p>
            <a:pPr marL="342900" indent="-342900">
              <a:buFont typeface="+mj-lt"/>
              <a:buAutoNum type="arabicPeriod"/>
            </a:pPr>
            <a:r>
              <a:rPr lang="en-CA" sz="1800" b="1" dirty="0" smtClean="0">
                <a:latin typeface="Calibri Light" panose="020F0302020204030204" pitchFamily="34" charset="0"/>
                <a:cs typeface="Calibri Light" panose="020F0302020204030204" pitchFamily="34" charset="0"/>
              </a:rPr>
              <a:t>Maintenance Costs</a:t>
            </a:r>
          </a:p>
          <a:p>
            <a:pPr marL="526050" lvl="2" indent="-285750">
              <a:spcBef>
                <a:spcPts val="100"/>
              </a:spcBef>
            </a:pPr>
            <a:r>
              <a:rPr lang="en-CA" sz="1600" dirty="0" smtClean="0">
                <a:latin typeface="Calibri Light" panose="020F0302020204030204" pitchFamily="34" charset="0"/>
                <a:cs typeface="Calibri Light" panose="020F0302020204030204" pitchFamily="34" charset="0"/>
              </a:rPr>
              <a:t>Database: </a:t>
            </a:r>
            <a:r>
              <a:rPr lang="en-CA" sz="1600" b="1" dirty="0" smtClean="0">
                <a:latin typeface="Calibri Light" panose="020F0302020204030204" pitchFamily="34" charset="0"/>
                <a:cs typeface="Calibri Light" panose="020F0302020204030204" pitchFamily="34" charset="0"/>
              </a:rPr>
              <a:t>60k</a:t>
            </a:r>
            <a:r>
              <a:rPr lang="en-CA" sz="1600" dirty="0" smtClean="0">
                <a:latin typeface="Calibri Light" panose="020F0302020204030204" pitchFamily="34" charset="0"/>
                <a:cs typeface="Calibri Light" panose="020F0302020204030204" pitchFamily="34" charset="0"/>
              </a:rPr>
              <a:t> </a:t>
            </a:r>
            <a:r>
              <a:rPr lang="en-CA" sz="1400" dirty="0">
                <a:latin typeface="Calibri Light" panose="020F0302020204030204" pitchFamily="34" charset="0"/>
                <a:cs typeface="Calibri Light" panose="020F0302020204030204" pitchFamily="34" charset="0"/>
              </a:rPr>
              <a:t>(Source: IT infrastructure</a:t>
            </a:r>
            <a:r>
              <a:rPr lang="en-CA" sz="1400" dirty="0" smtClean="0">
                <a:latin typeface="Calibri Light" panose="020F0302020204030204" pitchFamily="34" charset="0"/>
                <a:cs typeface="Calibri Light" panose="020F0302020204030204" pitchFamily="34" charset="0"/>
              </a:rPr>
              <a:t>)</a:t>
            </a:r>
          </a:p>
          <a:p>
            <a:pPr marL="526050" lvl="2" indent="-285750">
              <a:spcBef>
                <a:spcPts val="100"/>
              </a:spcBef>
            </a:pPr>
            <a:r>
              <a:rPr lang="en-CA" sz="1600" dirty="0" smtClean="0">
                <a:latin typeface="Calibri Light" panose="020F0302020204030204" pitchFamily="34" charset="0"/>
                <a:cs typeface="Calibri Light" panose="020F0302020204030204" pitchFamily="34" charset="0"/>
              </a:rPr>
              <a:t>Development: </a:t>
            </a:r>
            <a:r>
              <a:rPr lang="en-CA" sz="1600" b="1" dirty="0" smtClean="0">
                <a:latin typeface="Calibri Light" panose="020F0302020204030204" pitchFamily="34" charset="0"/>
                <a:cs typeface="Calibri Light" panose="020F0302020204030204" pitchFamily="34" charset="0"/>
              </a:rPr>
              <a:t>174k</a:t>
            </a:r>
            <a:r>
              <a:rPr lang="en-CA" sz="1600" dirty="0" smtClean="0">
                <a:latin typeface="Calibri Light" panose="020F0302020204030204" pitchFamily="34" charset="0"/>
                <a:cs typeface="Calibri Light" panose="020F0302020204030204" pitchFamily="34" charset="0"/>
              </a:rPr>
              <a:t> </a:t>
            </a:r>
            <a:r>
              <a:rPr lang="en-CA" sz="1400" dirty="0" smtClean="0">
                <a:latin typeface="Calibri Light" panose="020F0302020204030204" pitchFamily="34" charset="0"/>
                <a:cs typeface="Calibri Light" panose="020F0302020204030204" pitchFamily="34" charset="0"/>
              </a:rPr>
              <a:t>(20% of initial development costs) </a:t>
            </a:r>
          </a:p>
          <a:p>
            <a:pPr marL="342900" indent="-342900">
              <a:buFont typeface="+mj-lt"/>
              <a:buAutoNum type="arabicPeriod"/>
            </a:pPr>
            <a:r>
              <a:rPr lang="en-CA" sz="1800" b="1" dirty="0" smtClean="0">
                <a:latin typeface="Calibri Light" panose="020F0302020204030204" pitchFamily="34" charset="0"/>
                <a:cs typeface="Calibri Light" panose="020F0302020204030204" pitchFamily="34" charset="0"/>
              </a:rPr>
              <a:t>Publishing costs</a:t>
            </a:r>
          </a:p>
          <a:p>
            <a:pPr marL="583200" lvl="2" indent="-342900">
              <a:spcBef>
                <a:spcPts val="100"/>
              </a:spcBef>
            </a:pPr>
            <a:r>
              <a:rPr lang="en-CA" sz="1600" dirty="0" smtClean="0">
                <a:latin typeface="Calibri Light" panose="020F0302020204030204" pitchFamily="34" charset="0"/>
                <a:cs typeface="Calibri Light" panose="020F0302020204030204" pitchFamily="34" charset="0"/>
              </a:rPr>
              <a:t>iOS (per year): </a:t>
            </a:r>
            <a:r>
              <a:rPr lang="en-CA" sz="1600" b="1" dirty="0" smtClean="0">
                <a:latin typeface="Calibri Light" panose="020F0302020204030204" pitchFamily="34" charset="0"/>
                <a:cs typeface="Calibri Light" panose="020F0302020204030204" pitchFamily="34" charset="0"/>
              </a:rPr>
              <a:t>$99</a:t>
            </a:r>
          </a:p>
          <a:p>
            <a:pPr marL="583200" lvl="2" indent="-342900">
              <a:spcBef>
                <a:spcPts val="100"/>
              </a:spcBef>
            </a:pPr>
            <a:r>
              <a:rPr lang="en-CA" sz="1600" dirty="0" smtClean="0">
                <a:latin typeface="Calibri Light" panose="020F0302020204030204" pitchFamily="34" charset="0"/>
                <a:cs typeface="Calibri Light" panose="020F0302020204030204" pitchFamily="34" charset="0"/>
              </a:rPr>
              <a:t>Android (one time):</a:t>
            </a:r>
            <a:r>
              <a:rPr lang="en-CA" sz="1600" b="1" dirty="0" smtClean="0">
                <a:latin typeface="Calibri Light" panose="020F0302020204030204" pitchFamily="34" charset="0"/>
                <a:cs typeface="Calibri Light" panose="020F0302020204030204" pitchFamily="34" charset="0"/>
              </a:rPr>
              <a:t> $25</a:t>
            </a:r>
          </a:p>
          <a:p>
            <a:pPr marL="13500" indent="0" algn="r">
              <a:spcBef>
                <a:spcPts val="100"/>
              </a:spcBef>
              <a:buNone/>
            </a:pPr>
            <a:r>
              <a:rPr lang="en-CA" sz="1800" b="1" dirty="0" smtClean="0">
                <a:latin typeface="Calibri Light" panose="020F0302020204030204" pitchFamily="34" charset="0"/>
                <a:cs typeface="Calibri Light" panose="020F0302020204030204" pitchFamily="34" charset="0"/>
              </a:rPr>
              <a:t>Total (Initial): 991k</a:t>
            </a:r>
            <a:endParaRPr lang="en-CA" sz="1800" dirty="0">
              <a:latin typeface="Calibri Light" panose="020F0302020204030204" pitchFamily="34" charset="0"/>
              <a:cs typeface="Calibri Light" panose="020F0302020204030204" pitchFamily="34" charset="0"/>
            </a:endParaRPr>
          </a:p>
          <a:p>
            <a:endParaRPr lang="en-CA" sz="1800" dirty="0" smtClean="0">
              <a:latin typeface="Calibri Light" panose="020F0302020204030204" pitchFamily="34" charset="0"/>
              <a:cs typeface="Calibri Light" panose="020F0302020204030204" pitchFamily="34" charset="0"/>
            </a:endParaRPr>
          </a:p>
        </p:txBody>
      </p:sp>
      <p:pic>
        <p:nvPicPr>
          <p:cNvPr id="1026" name="Picture 2" descr="https://lh6.googleusercontent.com/hStt0Y800IqbAWte6yqRSH0VIN911_myb4fWXXR9YMA2DWWAHZOeBlwyK39n1YDgZG0YZ2GXhR_PVns08QN3W29Cx9OZDq7dXT5FpJHwD8hB65vMrSW9yEXSN0PdnCO_q0D7eEK_bn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776" y="1664616"/>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v4CPbJwtV3Pg63PdybYe-IO39QeESsr_1v8PSo0PGCpHFUucnWVUb5Bkhe51jyVB1K8hTo1AKv6XJ8cVoMX_cEjsrj_POYlmxOY7h2RafM5qu0N6chH5EZiGHxg5sE7ZSeTlKHJ0BO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729" y="2798349"/>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v4CPbJwtV3Pg63PdybYe-IO39QeESsr_1v8PSo0PGCpHFUucnWVUb5Bkhe51jyVB1K8hTo1AKv6XJ8cVoMX_cEjsrj_POYlmxOY7h2RafM5qu0N6chH5EZiGHxg5sE7ZSeTlKHJ0BO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8858" y="4005064"/>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vRNXSD317BNm1zufE_4f1X9igJCFgFFZykTIQW_spPd1hY2ejpOHnQjJuIiyPbWLTzjIoNTx31pLuSzCnWb86nQ0yE1mrb-JM-OyI-xk8Dp9h1CI7VJ8540rjDSgWWvyP8vRyJ80ci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1834" y="4887192"/>
            <a:ext cx="270000" cy="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74406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611560" y="1196752"/>
            <a:ext cx="7920880" cy="3126704"/>
          </a:xfrm>
        </p:spPr>
        <p:txBody>
          <a:bodyPr/>
          <a:lstStyle/>
          <a:p>
            <a:r>
              <a:rPr lang="en-CA" sz="2000" dirty="0" smtClean="0">
                <a:latin typeface="Calibri Light" panose="020F0302020204030204" pitchFamily="34" charset="0"/>
                <a:cs typeface="Calibri Light" panose="020F0302020204030204" pitchFamily="34" charset="0"/>
              </a:rPr>
              <a:t>Increase </a:t>
            </a:r>
            <a:r>
              <a:rPr lang="en-CA" sz="2000" dirty="0">
                <a:latin typeface="Calibri Light" panose="020F0302020204030204" pitchFamily="34" charset="0"/>
                <a:cs typeface="Calibri Light" panose="020F0302020204030204" pitchFamily="34" charset="0"/>
              </a:rPr>
              <a:t>social media </a:t>
            </a:r>
            <a:r>
              <a:rPr lang="en-CA" sz="2000" dirty="0" smtClean="0">
                <a:latin typeface="Calibri Light" panose="020F0302020204030204" pitchFamily="34" charset="0"/>
                <a:cs typeface="Calibri Light" panose="020F0302020204030204" pitchFamily="34" charset="0"/>
              </a:rPr>
              <a:t>presence</a:t>
            </a:r>
          </a:p>
          <a:p>
            <a:r>
              <a:rPr lang="en-CA" sz="2000" dirty="0" smtClean="0">
                <a:latin typeface="Calibri Light" panose="020F0302020204030204" pitchFamily="34" charset="0"/>
                <a:cs typeface="Calibri Light" panose="020F0302020204030204" pitchFamily="34" charset="0"/>
              </a:rPr>
              <a:t>Focus on Twitter as it accurately addresses the Source’s demographic for customers </a:t>
            </a:r>
          </a:p>
          <a:p>
            <a:pPr lvl="1"/>
            <a:r>
              <a:rPr lang="en-CA" sz="1800" dirty="0" smtClean="0">
                <a:latin typeface="Calibri Light" panose="020F0302020204030204" pitchFamily="34" charset="0"/>
                <a:cs typeface="Calibri Light" panose="020F0302020204030204" pitchFamily="34" charset="0"/>
              </a:rPr>
              <a:t>40</a:t>
            </a:r>
            <a:r>
              <a:rPr lang="en-CA" sz="1800" dirty="0">
                <a:latin typeface="Calibri Light" panose="020F0302020204030204" pitchFamily="34" charset="0"/>
                <a:cs typeface="Calibri Light" panose="020F0302020204030204" pitchFamily="34" charset="0"/>
              </a:rPr>
              <a:t>% of Twitter users are 18-29 years</a:t>
            </a:r>
          </a:p>
          <a:p>
            <a:pPr lvl="1"/>
            <a:r>
              <a:rPr lang="en-CA" sz="1800" dirty="0">
                <a:latin typeface="Calibri Light" panose="020F0302020204030204" pitchFamily="34" charset="0"/>
                <a:cs typeface="Calibri Light" panose="020F0302020204030204" pitchFamily="34" charset="0"/>
              </a:rPr>
              <a:t>27% of Twitter users are 30-49 years </a:t>
            </a:r>
          </a:p>
          <a:p>
            <a:r>
              <a:rPr lang="en-CA" sz="2000" dirty="0" smtClean="0">
                <a:latin typeface="Calibri Light" panose="020F0302020204030204" pitchFamily="34" charset="0"/>
                <a:cs typeface="Calibri Light" panose="020F0302020204030204" pitchFamily="34" charset="0"/>
              </a:rPr>
              <a:t>Twitter will be used to</a:t>
            </a:r>
            <a:r>
              <a:rPr lang="en-CA" sz="2000" dirty="0">
                <a:latin typeface="Calibri Light" panose="020F0302020204030204" pitchFamily="34" charset="0"/>
                <a:cs typeface="Calibri Light" panose="020F0302020204030204" pitchFamily="34" charset="0"/>
              </a:rPr>
              <a:t>:</a:t>
            </a:r>
          </a:p>
          <a:p>
            <a:pPr marL="589631" lvl="2" indent="-342900">
              <a:buFont typeface="+mj-lt"/>
              <a:buAutoNum type="arabicPeriod"/>
            </a:pPr>
            <a:r>
              <a:rPr lang="en-CA" sz="1800" dirty="0">
                <a:latin typeface="Calibri Light" panose="020F0302020204030204" pitchFamily="34" charset="0"/>
                <a:cs typeface="Calibri Light" panose="020F0302020204030204" pitchFamily="34" charset="0"/>
              </a:rPr>
              <a:t>Promote/support the Loyalty program</a:t>
            </a:r>
          </a:p>
          <a:p>
            <a:pPr marL="589631" lvl="2" indent="-342900">
              <a:buFont typeface="+mj-lt"/>
              <a:buAutoNum type="arabicPeriod"/>
            </a:pPr>
            <a:r>
              <a:rPr lang="en-CA" sz="1800" dirty="0">
                <a:latin typeface="Calibri Light" panose="020F0302020204030204" pitchFamily="34" charset="0"/>
                <a:cs typeface="Calibri Light" panose="020F0302020204030204" pitchFamily="34" charset="0"/>
              </a:rPr>
              <a:t>Promote new </a:t>
            </a:r>
            <a:r>
              <a:rPr lang="en-CA" sz="1800" dirty="0" smtClean="0">
                <a:latin typeface="Calibri Light" panose="020F0302020204030204" pitchFamily="34" charset="0"/>
                <a:cs typeface="Calibri Light" panose="020F0302020204030204" pitchFamily="34" charset="0"/>
              </a:rPr>
              <a:t>in-store deals through hashtags</a:t>
            </a:r>
            <a:endParaRPr lang="en-CA" sz="1800" dirty="0">
              <a:latin typeface="Calibri Light" panose="020F0302020204030204" pitchFamily="34" charset="0"/>
              <a:cs typeface="Calibri Light" panose="020F0302020204030204" pitchFamily="34" charset="0"/>
            </a:endParaRPr>
          </a:p>
          <a:p>
            <a:pPr marL="589631" lvl="2" indent="-342900">
              <a:buFont typeface="+mj-lt"/>
              <a:buAutoNum type="arabicPeriod"/>
            </a:pPr>
            <a:r>
              <a:rPr lang="en-CA" sz="1800" dirty="0">
                <a:latin typeface="Calibri Light" panose="020F0302020204030204" pitchFamily="34" charset="0"/>
                <a:cs typeface="Calibri Light" panose="020F0302020204030204" pitchFamily="34" charset="0"/>
              </a:rPr>
              <a:t>Encourage customers </a:t>
            </a:r>
            <a:r>
              <a:rPr lang="en-CA" sz="1800" dirty="0" smtClean="0">
                <a:latin typeface="Calibri Light" panose="020F0302020204030204" pitchFamily="34" charset="0"/>
                <a:cs typeface="Calibri Light" panose="020F0302020204030204" pitchFamily="34" charset="0"/>
              </a:rPr>
              <a:t>interaction</a:t>
            </a:r>
            <a:endParaRPr lang="en-CA" sz="1400" dirty="0">
              <a:latin typeface="Calibri Light" panose="020F0302020204030204" pitchFamily="34" charset="0"/>
              <a:cs typeface="Calibri Light" panose="020F0302020204030204" pitchFamily="34" charset="0"/>
            </a:endParaRPr>
          </a:p>
        </p:txBody>
      </p:sp>
      <p:sp>
        <p:nvSpPr>
          <p:cNvPr id="5" name="Title 4"/>
          <p:cNvSpPr>
            <a:spLocks noGrp="1"/>
          </p:cNvSpPr>
          <p:nvPr>
            <p:ph type="title"/>
          </p:nvPr>
        </p:nvSpPr>
        <p:spPr/>
        <p:txBody>
          <a:bodyPr>
            <a:normAutofit/>
          </a:bodyPr>
          <a:lstStyle/>
          <a:p>
            <a:r>
              <a:rPr lang="en-CA" sz="2800" dirty="0">
                <a:latin typeface="Calibri Light" panose="020F0302020204030204" pitchFamily="34" charset="0"/>
                <a:cs typeface="Calibri Light" panose="020F0302020204030204" pitchFamily="34" charset="0"/>
              </a:rPr>
              <a:t>Recommendation – Loyalty Program: </a:t>
            </a:r>
            <a:r>
              <a:rPr lang="en-CA" b="0" dirty="0" smtClean="0">
                <a:latin typeface="Calibri Light" panose="020F0302020204030204" pitchFamily="34" charset="0"/>
                <a:cs typeface="Calibri Light" panose="020F0302020204030204" pitchFamily="34" charset="0"/>
              </a:rPr>
              <a:t>Social Media Marketing</a:t>
            </a:r>
            <a:endParaRPr lang="en-CA" sz="2800" dirty="0">
              <a:latin typeface="Calibri Light" panose="020F0302020204030204" pitchFamily="34" charset="0"/>
              <a:cs typeface="Calibri Light" panose="020F0302020204030204" pitchFamily="34" charset="0"/>
            </a:endParaRPr>
          </a:p>
        </p:txBody>
      </p:sp>
      <p:sp>
        <p:nvSpPr>
          <p:cNvPr id="3" name="Footer Placeholder 2"/>
          <p:cNvSpPr>
            <a:spLocks noGrp="1"/>
          </p:cNvSpPr>
          <p:nvPr>
            <p:ph type="ftr" sz="quarter" idx="10"/>
          </p:nvPr>
        </p:nvSpPr>
        <p:spPr>
          <a:xfrm>
            <a:off x="144168" y="6525344"/>
            <a:ext cx="5940000" cy="311149"/>
          </a:xfrm>
        </p:spPr>
        <p:txBody>
          <a:bodyPr/>
          <a:lstStyle/>
          <a:p>
            <a:r>
              <a:rPr lang="en-US" dirty="0" smtClean="0"/>
              <a:t>14  |  2019 08 13  </a:t>
            </a:r>
            <a:r>
              <a:rPr lang="en-US" dirty="0"/>
              <a:t>|  CONFIDENTIAL</a:t>
            </a:r>
            <a:endParaRPr lang="en-CA" dirty="0"/>
          </a:p>
        </p:txBody>
      </p:sp>
    </p:spTree>
    <p:extLst>
      <p:ext uri="{BB962C8B-B14F-4D97-AF65-F5344CB8AC3E}">
        <p14:creationId xmlns:p14="http://schemas.microsoft.com/office/powerpoint/2010/main" val="404692028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CA" sz="2800" dirty="0">
                <a:latin typeface="Calibri Light" panose="020F0302020204030204" pitchFamily="34" charset="0"/>
                <a:cs typeface="Calibri Light" panose="020F0302020204030204" pitchFamily="34" charset="0"/>
              </a:rPr>
              <a:t>Recommendation – Loyalty Program: </a:t>
            </a:r>
            <a:r>
              <a:rPr lang="en-CA" b="0" dirty="0" smtClean="0">
                <a:latin typeface="Calibri Light" panose="020F0302020204030204" pitchFamily="34" charset="0"/>
                <a:cs typeface="Calibri Light" panose="020F0302020204030204" pitchFamily="34" charset="0"/>
              </a:rPr>
              <a:t>Twitter Marketing</a:t>
            </a:r>
            <a:endParaRPr lang="en-CA" sz="2800" dirty="0">
              <a:latin typeface="Calibri Light" panose="020F0302020204030204" pitchFamily="34" charset="0"/>
              <a:cs typeface="Calibri Light" panose="020F0302020204030204" pitchFamily="34" charset="0"/>
            </a:endParaRPr>
          </a:p>
        </p:txBody>
      </p:sp>
      <p:sp>
        <p:nvSpPr>
          <p:cNvPr id="3" name="Footer Placeholder 2"/>
          <p:cNvSpPr>
            <a:spLocks noGrp="1"/>
          </p:cNvSpPr>
          <p:nvPr>
            <p:ph type="ftr" sz="quarter" idx="10"/>
          </p:nvPr>
        </p:nvSpPr>
        <p:spPr>
          <a:xfrm>
            <a:off x="144168" y="6525344"/>
            <a:ext cx="5940000" cy="311149"/>
          </a:xfrm>
        </p:spPr>
        <p:txBody>
          <a:bodyPr/>
          <a:lstStyle/>
          <a:p>
            <a:r>
              <a:rPr lang="en-US" dirty="0" smtClean="0"/>
              <a:t>15  |  2019 08 13  </a:t>
            </a:r>
            <a:r>
              <a:rPr lang="en-US" dirty="0"/>
              <a:t>|  CONFIDENTIAL</a:t>
            </a:r>
            <a:endParaRPr lang="en-CA" dirty="0"/>
          </a:p>
        </p:txBody>
      </p:sp>
      <p:pic>
        <p:nvPicPr>
          <p:cNvPr id="4098" name="Picture 2" descr="https://lh5.googleusercontent.com/WulnD8rUeY-O3jY_5tM6zuj-bXiSmcD6n49KOxmH94XSwP8F5mLYb2g2KhKn0DNcx8TiMCJcWjwN_MgK-eVBki95ThXEknniMUlf22c5-sCzvKg5inrUkorWLCQ-iVZpgiMboCbxQ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261366"/>
            <a:ext cx="7057371" cy="3967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46342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467544" y="2966678"/>
            <a:ext cx="3600649" cy="792088"/>
          </a:xfrm>
        </p:spPr>
        <p:txBody>
          <a:bodyPr/>
          <a:lstStyle/>
          <a:p>
            <a:pPr algn="ctr"/>
            <a:r>
              <a:rPr lang="en-CA" sz="2400" dirty="0">
                <a:latin typeface="Calibri Light" panose="020F0302020204030204" pitchFamily="34" charset="0"/>
                <a:cs typeface="Calibri Light" panose="020F0302020204030204" pitchFamily="34" charset="0"/>
              </a:rPr>
              <a:t>Promoting &amp; </a:t>
            </a:r>
            <a:r>
              <a:rPr lang="en-CA" sz="2400" dirty="0" smtClean="0">
                <a:latin typeface="Calibri Light" panose="020F0302020204030204" pitchFamily="34" charset="0"/>
                <a:cs typeface="Calibri Light" panose="020F0302020204030204" pitchFamily="34" charset="0"/>
              </a:rPr>
              <a:t>Supporting </a:t>
            </a:r>
            <a:r>
              <a:rPr lang="en-CA" sz="2400" dirty="0">
                <a:latin typeface="Calibri Light" panose="020F0302020204030204" pitchFamily="34" charset="0"/>
                <a:cs typeface="Calibri Light" panose="020F0302020204030204" pitchFamily="34" charset="0"/>
              </a:rPr>
              <a:t>the Loyalty </a:t>
            </a:r>
            <a:r>
              <a:rPr lang="en-CA" sz="2400" dirty="0" smtClean="0">
                <a:latin typeface="Calibri Light" panose="020F0302020204030204" pitchFamily="34" charset="0"/>
                <a:cs typeface="Calibri Light" panose="020F0302020204030204" pitchFamily="34" charset="0"/>
              </a:rPr>
              <a:t>Program</a:t>
            </a:r>
            <a:endParaRPr lang="en-CA" sz="2400" dirty="0">
              <a:latin typeface="Calibri Light" panose="020F0302020204030204" pitchFamily="34" charset="0"/>
              <a:cs typeface="Calibri Light" panose="020F0302020204030204" pitchFamily="34" charset="0"/>
            </a:endParaRPr>
          </a:p>
        </p:txBody>
      </p:sp>
      <p:sp>
        <p:nvSpPr>
          <p:cNvPr id="3" name="Footer Placeholder 2"/>
          <p:cNvSpPr>
            <a:spLocks noGrp="1"/>
          </p:cNvSpPr>
          <p:nvPr>
            <p:ph type="ftr" sz="quarter" idx="4294967295"/>
          </p:nvPr>
        </p:nvSpPr>
        <p:spPr>
          <a:xfrm>
            <a:off x="143743" y="6525344"/>
            <a:ext cx="5940425" cy="311150"/>
          </a:xfrm>
        </p:spPr>
        <p:txBody>
          <a:bodyPr/>
          <a:lstStyle/>
          <a:p>
            <a:r>
              <a:rPr lang="en-US" dirty="0" smtClean="0"/>
              <a:t>16  |  2019 08 13  </a:t>
            </a:r>
            <a:r>
              <a:rPr lang="en-US" dirty="0"/>
              <a:t>|  CONFIDENTIAL</a:t>
            </a:r>
            <a:endParaRPr lang="en-CA" dirty="0"/>
          </a:p>
        </p:txBody>
      </p:sp>
      <p:pic>
        <p:nvPicPr>
          <p:cNvPr id="3074" name="Picture 2" descr="https://lh5.googleusercontent.com/r6kNPbydH0fVb22ZZxzbgt4_tfaCE9oc4GK2oReLc5HiMsRpiEIllOec5dk6bXWPqGISt41C6UyqPobDrShUE8RTckxuMFZ3pj61YDM5K5ADOkeLF7XEfAajM0i2oSCC-v8HuSB7t8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720" y="1340768"/>
            <a:ext cx="4369736" cy="442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4"/>
          <p:cNvSpPr>
            <a:spLocks noGrp="1"/>
          </p:cNvSpPr>
          <p:nvPr>
            <p:ph type="title"/>
          </p:nvPr>
        </p:nvSpPr>
        <p:spPr>
          <a:xfrm>
            <a:off x="395287" y="122238"/>
            <a:ext cx="8366760" cy="869950"/>
          </a:xfrm>
        </p:spPr>
        <p:txBody>
          <a:bodyPr>
            <a:normAutofit/>
          </a:bodyPr>
          <a:lstStyle/>
          <a:p>
            <a:r>
              <a:rPr lang="en-CA" sz="2800" dirty="0">
                <a:latin typeface="Calibri Light" panose="020F0302020204030204" pitchFamily="34" charset="0"/>
                <a:cs typeface="Calibri Light" panose="020F0302020204030204" pitchFamily="34" charset="0"/>
              </a:rPr>
              <a:t>Recommendation – Loyalty Program: </a:t>
            </a:r>
            <a:r>
              <a:rPr lang="en-CA" b="0" dirty="0" smtClean="0">
                <a:latin typeface="Calibri Light" panose="020F0302020204030204" pitchFamily="34" charset="0"/>
                <a:cs typeface="Calibri Light" panose="020F0302020204030204" pitchFamily="34" charset="0"/>
              </a:rPr>
              <a:t>Twitter Marketing</a:t>
            </a:r>
            <a:endParaRPr lang="en-CA" sz="2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5488447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539552" y="2965275"/>
            <a:ext cx="3600649" cy="792088"/>
          </a:xfrm>
        </p:spPr>
        <p:txBody>
          <a:bodyPr/>
          <a:lstStyle/>
          <a:p>
            <a:pPr algn="ctr"/>
            <a:r>
              <a:rPr lang="en-CA" sz="2300" dirty="0" smtClean="0">
                <a:latin typeface="Calibri Light" panose="020F0302020204030204" pitchFamily="34" charset="0"/>
                <a:cs typeface="Calibri Light" panose="020F0302020204030204" pitchFamily="34" charset="0"/>
              </a:rPr>
              <a:t>Promoting New In-Store Deals</a:t>
            </a:r>
            <a:endParaRPr lang="en-CA" sz="2300" dirty="0">
              <a:latin typeface="Calibri Light" panose="020F0302020204030204" pitchFamily="34" charset="0"/>
              <a:cs typeface="Calibri Light" panose="020F0302020204030204" pitchFamily="34" charset="0"/>
            </a:endParaRPr>
          </a:p>
        </p:txBody>
      </p:sp>
      <p:sp>
        <p:nvSpPr>
          <p:cNvPr id="3" name="Footer Placeholder 2"/>
          <p:cNvSpPr>
            <a:spLocks noGrp="1"/>
          </p:cNvSpPr>
          <p:nvPr>
            <p:ph type="ftr" sz="quarter" idx="4294967295"/>
          </p:nvPr>
        </p:nvSpPr>
        <p:spPr>
          <a:xfrm>
            <a:off x="143743" y="6522538"/>
            <a:ext cx="5940425" cy="311150"/>
          </a:xfrm>
        </p:spPr>
        <p:txBody>
          <a:bodyPr/>
          <a:lstStyle/>
          <a:p>
            <a:r>
              <a:rPr lang="en-US" dirty="0" smtClean="0"/>
              <a:t>17  |  2019 08 13  </a:t>
            </a:r>
            <a:r>
              <a:rPr lang="en-US" dirty="0"/>
              <a:t>|  CONFIDENTIAL</a:t>
            </a:r>
            <a:endParaRPr lang="en-CA" dirty="0"/>
          </a:p>
        </p:txBody>
      </p:sp>
      <p:pic>
        <p:nvPicPr>
          <p:cNvPr id="8194" name="Picture 2" descr="https://lh3.googleusercontent.com/VOmXc1uTaPVpQqMGi-knNRBV4ODN5PHHOcLgeO4ziEW1k6VlPlj5_q7gBNQf2JeSAPvdEuRNw9kHzg6xNUZT8YWcuGUod_1834PH4_VePA_DC2u1X2_ewDhHG_Onh3-XhbzQgyIHE2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47387"/>
            <a:ext cx="3894644" cy="231082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lh6.googleusercontent.com/hiQg6xGfGxTMTMomnDsRCfYbGUqzsExuzUyT22pvQokHCLvEDYGldX1KzLaQOiABPIFoD0foj53cQlQsWWYPFWaHu1tsdSfi3fnIkvyHbfTx1fJDBEZFPRKXp6wshJYVvlZsyDCKb2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558209"/>
            <a:ext cx="3894211" cy="242090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4"/>
          <p:cNvSpPr>
            <a:spLocks noGrp="1"/>
          </p:cNvSpPr>
          <p:nvPr>
            <p:ph type="title"/>
          </p:nvPr>
        </p:nvSpPr>
        <p:spPr>
          <a:xfrm>
            <a:off x="395287" y="122238"/>
            <a:ext cx="8366760" cy="869950"/>
          </a:xfrm>
        </p:spPr>
        <p:txBody>
          <a:bodyPr>
            <a:normAutofit/>
          </a:bodyPr>
          <a:lstStyle/>
          <a:p>
            <a:r>
              <a:rPr lang="en-CA" sz="2800" dirty="0">
                <a:latin typeface="Calibri Light" panose="020F0302020204030204" pitchFamily="34" charset="0"/>
                <a:cs typeface="Calibri Light" panose="020F0302020204030204" pitchFamily="34" charset="0"/>
              </a:rPr>
              <a:t>Recommendation – Loyalty Program: </a:t>
            </a:r>
            <a:r>
              <a:rPr lang="en-CA" b="0" dirty="0" smtClean="0">
                <a:latin typeface="Calibri Light" panose="020F0302020204030204" pitchFamily="34" charset="0"/>
                <a:cs typeface="Calibri Light" panose="020F0302020204030204" pitchFamily="34" charset="0"/>
              </a:rPr>
              <a:t>Twitter Marketing</a:t>
            </a:r>
            <a:endParaRPr lang="en-CA" sz="2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1146456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395287" y="2977431"/>
            <a:ext cx="3600649" cy="792088"/>
          </a:xfrm>
        </p:spPr>
        <p:txBody>
          <a:bodyPr/>
          <a:lstStyle/>
          <a:p>
            <a:pPr algn="ctr"/>
            <a:r>
              <a:rPr lang="en-CA" sz="2300" dirty="0" smtClean="0">
                <a:latin typeface="Calibri Light" panose="020F0302020204030204" pitchFamily="34" charset="0"/>
                <a:cs typeface="Calibri Light" panose="020F0302020204030204" pitchFamily="34" charset="0"/>
              </a:rPr>
              <a:t>Encouraging </a:t>
            </a:r>
            <a:r>
              <a:rPr lang="en-CA" sz="2300" dirty="0">
                <a:latin typeface="Calibri Light" panose="020F0302020204030204" pitchFamily="34" charset="0"/>
                <a:cs typeface="Calibri Light" panose="020F0302020204030204" pitchFamily="34" charset="0"/>
              </a:rPr>
              <a:t>Customer </a:t>
            </a:r>
            <a:r>
              <a:rPr lang="en-CA" sz="2300" dirty="0" smtClean="0">
                <a:latin typeface="Calibri Light" panose="020F0302020204030204" pitchFamily="34" charset="0"/>
                <a:cs typeface="Calibri Light" panose="020F0302020204030204" pitchFamily="34" charset="0"/>
              </a:rPr>
              <a:t>Interaction</a:t>
            </a:r>
            <a:endParaRPr lang="en-CA" sz="2300" dirty="0">
              <a:latin typeface="Calibri Light" panose="020F0302020204030204" pitchFamily="34" charset="0"/>
              <a:cs typeface="Calibri Light" panose="020F0302020204030204" pitchFamily="34" charset="0"/>
            </a:endParaRPr>
          </a:p>
        </p:txBody>
      </p:sp>
      <p:sp>
        <p:nvSpPr>
          <p:cNvPr id="3" name="Footer Placeholder 2"/>
          <p:cNvSpPr>
            <a:spLocks noGrp="1"/>
          </p:cNvSpPr>
          <p:nvPr>
            <p:ph type="ftr" sz="quarter" idx="4294967295"/>
          </p:nvPr>
        </p:nvSpPr>
        <p:spPr>
          <a:xfrm>
            <a:off x="143743" y="6525344"/>
            <a:ext cx="5940425" cy="311150"/>
          </a:xfrm>
        </p:spPr>
        <p:txBody>
          <a:bodyPr/>
          <a:lstStyle/>
          <a:p>
            <a:r>
              <a:rPr lang="en-US" dirty="0" smtClean="0"/>
              <a:t>18  |  2019 08 13  </a:t>
            </a:r>
            <a:r>
              <a:rPr lang="en-US" dirty="0"/>
              <a:t>|  CONFIDENTIAL</a:t>
            </a:r>
            <a:endParaRPr lang="en-CA" dirty="0"/>
          </a:p>
        </p:txBody>
      </p:sp>
      <p:pic>
        <p:nvPicPr>
          <p:cNvPr id="9218" name="Picture 2" descr="https://lh5.googleusercontent.com/1MKjLcuzHpPnay_LNJ6oCfadiGXkLPgzoKbcxieabka_U06J1oQWKs2269YG7S-2bJNcS9EkpxLl67BSY_ar4IZaj6NkZMsey-Teo0aiJZCW8dD2GY_0w31mBdLJ_N2jpmUADYUBE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426" y="1606672"/>
            <a:ext cx="4810589" cy="340650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4"/>
          <p:cNvSpPr>
            <a:spLocks noGrp="1"/>
          </p:cNvSpPr>
          <p:nvPr>
            <p:ph type="title"/>
          </p:nvPr>
        </p:nvSpPr>
        <p:spPr>
          <a:xfrm>
            <a:off x="395287" y="122238"/>
            <a:ext cx="8366760" cy="869950"/>
          </a:xfrm>
        </p:spPr>
        <p:txBody>
          <a:bodyPr>
            <a:normAutofit/>
          </a:bodyPr>
          <a:lstStyle/>
          <a:p>
            <a:r>
              <a:rPr lang="en-CA" sz="2800" dirty="0">
                <a:latin typeface="Calibri Light" panose="020F0302020204030204" pitchFamily="34" charset="0"/>
                <a:cs typeface="Calibri Light" panose="020F0302020204030204" pitchFamily="34" charset="0"/>
              </a:rPr>
              <a:t>Recommendation – Loyalty Program: </a:t>
            </a:r>
            <a:r>
              <a:rPr lang="en-CA" b="0" dirty="0" smtClean="0">
                <a:latin typeface="Calibri Light" panose="020F0302020204030204" pitchFamily="34" charset="0"/>
                <a:cs typeface="Calibri Light" panose="020F0302020204030204" pitchFamily="34" charset="0"/>
              </a:rPr>
              <a:t>Twitter Marketing</a:t>
            </a:r>
            <a:endParaRPr lang="en-CA" sz="2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13213357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CA" sz="2800" dirty="0" smtClean="0">
                <a:latin typeface="Calibri Light" panose="020F0302020204030204" pitchFamily="34" charset="0"/>
                <a:cs typeface="Calibri Light" panose="020F0302020204030204" pitchFamily="34" charset="0"/>
              </a:rPr>
              <a:t>Costs</a:t>
            </a:r>
            <a:endParaRPr lang="en-CA" sz="2800" dirty="0">
              <a:latin typeface="Calibri Light" panose="020F0302020204030204" pitchFamily="34" charset="0"/>
              <a:cs typeface="Calibri Light" panose="020F0302020204030204" pitchFamily="34" charset="0"/>
            </a:endParaRPr>
          </a:p>
        </p:txBody>
      </p:sp>
      <p:sp>
        <p:nvSpPr>
          <p:cNvPr id="3" name="Footer Placeholder 2"/>
          <p:cNvSpPr>
            <a:spLocks noGrp="1"/>
          </p:cNvSpPr>
          <p:nvPr>
            <p:ph type="ftr" sz="quarter" idx="4294967295"/>
          </p:nvPr>
        </p:nvSpPr>
        <p:spPr>
          <a:xfrm>
            <a:off x="143743" y="6525344"/>
            <a:ext cx="5940425" cy="311150"/>
          </a:xfrm>
        </p:spPr>
        <p:txBody>
          <a:bodyPr/>
          <a:lstStyle/>
          <a:p>
            <a:r>
              <a:rPr lang="en-US" dirty="0" smtClean="0"/>
              <a:t>19  |  2019 08 13  </a:t>
            </a:r>
            <a:r>
              <a:rPr lang="en-US" dirty="0"/>
              <a:t>|  CONFIDENTIAL</a:t>
            </a:r>
            <a:endParaRPr lang="en-CA" dirty="0"/>
          </a:p>
        </p:txBody>
      </p:sp>
      <p:sp>
        <p:nvSpPr>
          <p:cNvPr id="2" name="Text Placeholder 1"/>
          <p:cNvSpPr>
            <a:spLocks noGrp="1"/>
          </p:cNvSpPr>
          <p:nvPr>
            <p:ph type="body" sz="quarter" idx="10"/>
          </p:nvPr>
        </p:nvSpPr>
        <p:spPr>
          <a:xfrm>
            <a:off x="395287" y="1405599"/>
            <a:ext cx="5972355" cy="594360"/>
          </a:xfrm>
        </p:spPr>
        <p:txBody>
          <a:bodyPr/>
          <a:lstStyle/>
          <a:p>
            <a:r>
              <a:rPr lang="en-CA" sz="2400" dirty="0" smtClean="0">
                <a:latin typeface="Calibri Light" panose="020F0302020204030204" pitchFamily="34" charset="0"/>
                <a:cs typeface="Calibri Light" panose="020F0302020204030204" pitchFamily="34" charset="0"/>
              </a:rPr>
              <a:t>Social Media Marketing: Twitter </a:t>
            </a:r>
            <a:endParaRPr lang="en-CA" sz="2400" dirty="0">
              <a:latin typeface="Calibri Light" panose="020F0302020204030204" pitchFamily="34" charset="0"/>
              <a:cs typeface="Calibri Light" panose="020F0302020204030204" pitchFamily="34" charset="0"/>
            </a:endParaRPr>
          </a:p>
        </p:txBody>
      </p:sp>
      <p:sp>
        <p:nvSpPr>
          <p:cNvPr id="6" name="Content Placeholder 5"/>
          <p:cNvSpPr>
            <a:spLocks noGrp="1"/>
          </p:cNvSpPr>
          <p:nvPr>
            <p:ph idx="1"/>
          </p:nvPr>
        </p:nvSpPr>
        <p:spPr>
          <a:xfrm>
            <a:off x="395536" y="2008573"/>
            <a:ext cx="5972106" cy="3178979"/>
          </a:xfrm>
        </p:spPr>
        <p:txBody>
          <a:bodyPr/>
          <a:lstStyle/>
          <a:p>
            <a:r>
              <a:rPr lang="en-CA" sz="2000" b="1" dirty="0">
                <a:latin typeface="Calibri Light" panose="020F0302020204030204" pitchFamily="34" charset="0"/>
                <a:cs typeface="Calibri Light" panose="020F0302020204030204" pitchFamily="34" charset="0"/>
              </a:rPr>
              <a:t>Option 1</a:t>
            </a:r>
            <a:r>
              <a:rPr lang="en-CA" sz="2000" b="1" dirty="0" smtClean="0">
                <a:latin typeface="Calibri Light" panose="020F0302020204030204" pitchFamily="34" charset="0"/>
                <a:cs typeface="Calibri Light" panose="020F0302020204030204" pitchFamily="34" charset="0"/>
              </a:rPr>
              <a:t>: </a:t>
            </a:r>
            <a:r>
              <a:rPr lang="en-CA" sz="2000" dirty="0" smtClean="0">
                <a:latin typeface="Calibri Light" panose="020F0302020204030204" pitchFamily="34" charset="0"/>
                <a:cs typeface="Calibri Light" panose="020F0302020204030204" pitchFamily="34" charset="0"/>
              </a:rPr>
              <a:t>Hire </a:t>
            </a:r>
            <a:r>
              <a:rPr lang="en-CA" sz="2000" dirty="0">
                <a:latin typeface="Calibri Light" panose="020F0302020204030204" pitchFamily="34" charset="0"/>
                <a:cs typeface="Calibri Light" panose="020F0302020204030204" pitchFamily="34" charset="0"/>
              </a:rPr>
              <a:t>a </a:t>
            </a:r>
            <a:r>
              <a:rPr lang="en-CA" sz="2000" dirty="0" smtClean="0">
                <a:latin typeface="Calibri Light" panose="020F0302020204030204" pitchFamily="34" charset="0"/>
                <a:cs typeface="Calibri Light" panose="020F0302020204030204" pitchFamily="34" charset="0"/>
              </a:rPr>
              <a:t>Marketing / Public </a:t>
            </a:r>
            <a:r>
              <a:rPr lang="en-CA" sz="2000" dirty="0">
                <a:latin typeface="Calibri Light" panose="020F0302020204030204" pitchFamily="34" charset="0"/>
                <a:cs typeface="Calibri Light" panose="020F0302020204030204" pitchFamily="34" charset="0"/>
              </a:rPr>
              <a:t>Relations </a:t>
            </a:r>
            <a:r>
              <a:rPr lang="en-CA" sz="2000" dirty="0" smtClean="0">
                <a:latin typeface="Calibri Light" panose="020F0302020204030204" pitchFamily="34" charset="0"/>
                <a:cs typeface="Calibri Light" panose="020F0302020204030204" pitchFamily="34" charset="0"/>
              </a:rPr>
              <a:t>Intern </a:t>
            </a:r>
            <a:r>
              <a:rPr lang="en-CA" sz="2000" dirty="0">
                <a:latin typeface="Calibri Light" panose="020F0302020204030204" pitchFamily="34" charset="0"/>
                <a:cs typeface="Calibri Light" panose="020F0302020204030204" pitchFamily="34" charset="0"/>
              </a:rPr>
              <a:t>for the summer to manage the </a:t>
            </a:r>
            <a:r>
              <a:rPr lang="en-CA" sz="2000" dirty="0" smtClean="0">
                <a:latin typeface="Calibri Light" panose="020F0302020204030204" pitchFamily="34" charset="0"/>
                <a:cs typeface="Calibri Light" panose="020F0302020204030204" pitchFamily="34" charset="0"/>
              </a:rPr>
              <a:t>account (</a:t>
            </a:r>
            <a:r>
              <a:rPr lang="en-CA" sz="2000" dirty="0">
                <a:latin typeface="Calibri Light" panose="020F0302020204030204" pitchFamily="34" charset="0"/>
                <a:cs typeface="Calibri Light" panose="020F0302020204030204" pitchFamily="34" charset="0"/>
              </a:rPr>
              <a:t>temporary </a:t>
            </a:r>
            <a:r>
              <a:rPr lang="en-CA" sz="2000" dirty="0" smtClean="0">
                <a:latin typeface="Calibri Light" panose="020F0302020204030204" pitchFamily="34" charset="0"/>
                <a:cs typeface="Calibri Light" panose="020F0302020204030204" pitchFamily="34" charset="0"/>
              </a:rPr>
              <a:t>solution) </a:t>
            </a:r>
            <a:endParaRPr lang="en-CA" sz="2000" dirty="0">
              <a:latin typeface="Calibri Light" panose="020F0302020204030204" pitchFamily="34" charset="0"/>
              <a:cs typeface="Calibri Light" panose="020F0302020204030204" pitchFamily="34" charset="0"/>
            </a:endParaRPr>
          </a:p>
          <a:p>
            <a:pPr lvl="1"/>
            <a:r>
              <a:rPr lang="en-CA" sz="1800" dirty="0">
                <a:latin typeface="Calibri Light" panose="020F0302020204030204" pitchFamily="34" charset="0"/>
                <a:cs typeface="Calibri Light" panose="020F0302020204030204" pitchFamily="34" charset="0"/>
              </a:rPr>
              <a:t>Estimated Cost</a:t>
            </a:r>
            <a:r>
              <a:rPr lang="en-CA" sz="1800" dirty="0" smtClean="0">
                <a:latin typeface="Calibri Light" panose="020F0302020204030204" pitchFamily="34" charset="0"/>
                <a:cs typeface="Calibri Light" panose="020F0302020204030204" pitchFamily="34" charset="0"/>
              </a:rPr>
              <a:t>: ~$20/hour on a contract or part-time basis </a:t>
            </a:r>
            <a:endParaRPr lang="en-CA" sz="1800" dirty="0">
              <a:latin typeface="Calibri Light" panose="020F0302020204030204" pitchFamily="34" charset="0"/>
              <a:cs typeface="Calibri Light" panose="020F0302020204030204" pitchFamily="34" charset="0"/>
            </a:endParaRPr>
          </a:p>
          <a:p>
            <a:r>
              <a:rPr lang="en-CA" sz="2000" b="1" dirty="0">
                <a:latin typeface="Calibri Light" panose="020F0302020204030204" pitchFamily="34" charset="0"/>
                <a:cs typeface="Calibri Light" panose="020F0302020204030204" pitchFamily="34" charset="0"/>
              </a:rPr>
              <a:t>Option 2: </a:t>
            </a:r>
            <a:r>
              <a:rPr lang="en-CA" sz="2000" dirty="0">
                <a:latin typeface="Calibri Light" panose="020F0302020204030204" pitchFamily="34" charset="0"/>
                <a:cs typeface="Calibri Light" panose="020F0302020204030204" pitchFamily="34" charset="0"/>
              </a:rPr>
              <a:t>Hire a full time Marketing/Public Relations </a:t>
            </a:r>
            <a:r>
              <a:rPr lang="en-CA" sz="2000" dirty="0" smtClean="0">
                <a:latin typeface="Calibri Light" panose="020F0302020204030204" pitchFamily="34" charset="0"/>
                <a:cs typeface="Calibri Light" panose="020F0302020204030204" pitchFamily="34" charset="0"/>
              </a:rPr>
              <a:t>employee (</a:t>
            </a:r>
            <a:r>
              <a:rPr lang="en-CA" sz="2000" dirty="0">
                <a:latin typeface="Calibri Light" panose="020F0302020204030204" pitchFamily="34" charset="0"/>
                <a:cs typeface="Calibri Light" panose="020F0302020204030204" pitchFamily="34" charset="0"/>
              </a:rPr>
              <a:t>permanent </a:t>
            </a:r>
            <a:r>
              <a:rPr lang="en-CA" sz="2000" dirty="0" smtClean="0">
                <a:latin typeface="Calibri Light" panose="020F0302020204030204" pitchFamily="34" charset="0"/>
                <a:cs typeface="Calibri Light" panose="020F0302020204030204" pitchFamily="34" charset="0"/>
              </a:rPr>
              <a:t>solution – more feasible)</a:t>
            </a:r>
          </a:p>
          <a:p>
            <a:pPr lvl="1"/>
            <a:r>
              <a:rPr lang="en-CA" sz="1800" dirty="0" smtClean="0">
                <a:latin typeface="Calibri Light" panose="020F0302020204030204" pitchFamily="34" charset="0"/>
                <a:cs typeface="Calibri Light" panose="020F0302020204030204" pitchFamily="34" charset="0"/>
              </a:rPr>
              <a:t>Estimated </a:t>
            </a:r>
            <a:r>
              <a:rPr lang="en-CA" sz="1800" dirty="0">
                <a:latin typeface="Calibri Light" panose="020F0302020204030204" pitchFamily="34" charset="0"/>
                <a:cs typeface="Calibri Light" panose="020F0302020204030204" pitchFamily="34" charset="0"/>
              </a:rPr>
              <a:t>cost: </a:t>
            </a:r>
            <a:r>
              <a:rPr lang="en-CA" sz="1800" dirty="0" smtClean="0">
                <a:latin typeface="Calibri Light" panose="020F0302020204030204" pitchFamily="34" charset="0"/>
                <a:cs typeface="Calibri Light" panose="020F0302020204030204" pitchFamily="34" charset="0"/>
              </a:rPr>
              <a:t>50k-70k per annum </a:t>
            </a:r>
            <a:endParaRPr lang="en-CA" sz="1800" dirty="0">
              <a:latin typeface="Calibri Light" panose="020F0302020204030204" pitchFamily="34" charset="0"/>
              <a:cs typeface="Calibri Light" panose="020F0302020204030204" pitchFamily="34" charset="0"/>
            </a:endParaRPr>
          </a:p>
          <a:p>
            <a:pPr marL="0" indent="0">
              <a:buNone/>
            </a:pPr>
            <a:endParaRPr lang="en-CA" sz="1800" dirty="0">
              <a:latin typeface="Calibri Light" panose="020F0302020204030204" pitchFamily="34" charset="0"/>
              <a:cs typeface="Calibri Light" panose="020F0302020204030204" pitchFamily="34" charset="0"/>
            </a:endParaRPr>
          </a:p>
        </p:txBody>
      </p:sp>
      <p:pic>
        <p:nvPicPr>
          <p:cNvPr id="11266" name="Picture 2" descr="https://lh4.googleusercontent.com/CLJ2Lnn4N7lNX55q_WzBbaKUrwsaKGRO7VH3CAWJ1xyArTICkbOE-0PrvixlE8B9ytCyXHILRWyxeCjJG0fLXvlxWQB5AZTT1BL42rGboJTwOONOVSTnpTCTMhwVU5V44WdiLbrC0e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216" y="2276872"/>
            <a:ext cx="2186360" cy="177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66230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CA" sz="2800" dirty="0" smtClean="0">
                <a:latin typeface="Calibri Light" panose="020F0302020204030204" pitchFamily="34" charset="0"/>
                <a:cs typeface="Calibri Light" panose="020F0302020204030204" pitchFamily="34" charset="0"/>
              </a:rPr>
              <a:t>Agenda </a:t>
            </a:r>
            <a:endParaRPr lang="en-CA" sz="2800" dirty="0">
              <a:latin typeface="Calibri Light" panose="020F0302020204030204" pitchFamily="34" charset="0"/>
              <a:cs typeface="Calibri Light" panose="020F0302020204030204" pitchFamily="34" charset="0"/>
            </a:endParaRPr>
          </a:p>
        </p:txBody>
      </p:sp>
      <p:sp>
        <p:nvSpPr>
          <p:cNvPr id="6" name="TextBox 5"/>
          <p:cNvSpPr txBox="1"/>
          <p:nvPr/>
        </p:nvSpPr>
        <p:spPr>
          <a:xfrm>
            <a:off x="899593" y="1340768"/>
            <a:ext cx="7862454" cy="4401205"/>
          </a:xfrm>
          <a:prstGeom prst="rect">
            <a:avLst/>
          </a:prstGeom>
          <a:noFill/>
        </p:spPr>
        <p:txBody>
          <a:bodyPr wrap="square" rtlCol="0">
            <a:spAutoFit/>
          </a:bodyPr>
          <a:lstStyle/>
          <a:p>
            <a:pPr marL="457200" indent="-457200" algn="l">
              <a:spcBef>
                <a:spcPts val="1200"/>
              </a:spcBef>
              <a:buFont typeface="+mj-lt"/>
              <a:buAutoNum type="arabicPeriod"/>
            </a:pPr>
            <a:r>
              <a:rPr lang="en-CA" sz="2400" dirty="0" smtClean="0">
                <a:latin typeface="Calibri Light" panose="020F0302020204030204" pitchFamily="34" charset="0"/>
                <a:cs typeface="Calibri Light" panose="020F0302020204030204" pitchFamily="34" charset="0"/>
              </a:rPr>
              <a:t>Business Challenges &amp; Analysis </a:t>
            </a:r>
            <a:r>
              <a:rPr lang="en-CA" dirty="0" smtClean="0">
                <a:latin typeface="Calibri Light" panose="020F0302020204030204" pitchFamily="34" charset="0"/>
                <a:cs typeface="Calibri Light" panose="020F0302020204030204" pitchFamily="34" charset="0"/>
              </a:rPr>
              <a:t>(Dana) </a:t>
            </a:r>
            <a:endParaRPr lang="en-CA" sz="2400" dirty="0" smtClean="0">
              <a:latin typeface="Calibri Light" panose="020F0302020204030204" pitchFamily="34" charset="0"/>
              <a:cs typeface="Calibri Light" panose="020F0302020204030204" pitchFamily="34" charset="0"/>
            </a:endParaRPr>
          </a:p>
          <a:p>
            <a:pPr marL="457200" indent="-457200" algn="l">
              <a:spcBef>
                <a:spcPts val="1200"/>
              </a:spcBef>
              <a:buFont typeface="+mj-lt"/>
              <a:buAutoNum type="arabicPeriod"/>
            </a:pPr>
            <a:r>
              <a:rPr lang="en-CA" sz="2400" dirty="0" smtClean="0">
                <a:latin typeface="Calibri Light" panose="020F0302020204030204" pitchFamily="34" charset="0"/>
                <a:cs typeface="Calibri Light" panose="020F0302020204030204" pitchFamily="34" charset="0"/>
              </a:rPr>
              <a:t>Recommendation: Loyalty Program</a:t>
            </a:r>
          </a:p>
          <a:p>
            <a:pPr marL="1371600" lvl="2" indent="-457200">
              <a:spcBef>
                <a:spcPts val="1200"/>
              </a:spcBef>
              <a:buFont typeface="Wingdings" panose="05000000000000000000" pitchFamily="2" charset="2"/>
              <a:buChar char="Ø"/>
            </a:pPr>
            <a:r>
              <a:rPr lang="en-CA" sz="2000" dirty="0" smtClean="0">
                <a:latin typeface="Calibri Light" panose="020F0302020204030204" pitchFamily="34" charset="0"/>
                <a:cs typeface="Calibri Light" panose="020F0302020204030204" pitchFamily="34" charset="0"/>
              </a:rPr>
              <a:t>Loyalty Cards </a:t>
            </a:r>
            <a:r>
              <a:rPr lang="en-CA" dirty="0" smtClean="0">
                <a:latin typeface="Calibri Light" panose="020F0302020204030204" pitchFamily="34" charset="0"/>
                <a:cs typeface="Calibri Light" panose="020F0302020204030204" pitchFamily="34" charset="0"/>
              </a:rPr>
              <a:t>(Momina &amp; Mohitveer)</a:t>
            </a:r>
            <a:endParaRPr lang="en-CA" sz="2000" dirty="0">
              <a:latin typeface="Calibri Light" panose="020F0302020204030204" pitchFamily="34" charset="0"/>
              <a:cs typeface="Calibri Light" panose="020F0302020204030204" pitchFamily="34" charset="0"/>
            </a:endParaRPr>
          </a:p>
          <a:p>
            <a:pPr marL="1371600" lvl="2" indent="-457200">
              <a:spcBef>
                <a:spcPts val="1200"/>
              </a:spcBef>
              <a:buFont typeface="Wingdings" panose="05000000000000000000" pitchFamily="2" charset="2"/>
              <a:buChar char="Ø"/>
            </a:pPr>
            <a:r>
              <a:rPr lang="en-CA" sz="2000" dirty="0" smtClean="0">
                <a:latin typeface="Calibri Light" panose="020F0302020204030204" pitchFamily="34" charset="0"/>
                <a:cs typeface="Calibri Light" panose="020F0302020204030204" pitchFamily="34" charset="0"/>
              </a:rPr>
              <a:t>Website Revamp </a:t>
            </a:r>
            <a:r>
              <a:rPr lang="en-CA" dirty="0" smtClean="0">
                <a:latin typeface="Calibri Light" panose="020F0302020204030204" pitchFamily="34" charset="0"/>
                <a:cs typeface="Calibri Light" panose="020F0302020204030204" pitchFamily="34" charset="0"/>
              </a:rPr>
              <a:t>(Wrichiek)</a:t>
            </a:r>
            <a:endParaRPr lang="en-CA" sz="2000" dirty="0" smtClean="0">
              <a:latin typeface="Calibri Light" panose="020F0302020204030204" pitchFamily="34" charset="0"/>
              <a:cs typeface="Calibri Light" panose="020F0302020204030204" pitchFamily="34" charset="0"/>
            </a:endParaRPr>
          </a:p>
          <a:p>
            <a:pPr marL="1371600" lvl="2" indent="-457200">
              <a:spcBef>
                <a:spcPts val="1200"/>
              </a:spcBef>
              <a:buFont typeface="Wingdings" panose="05000000000000000000" pitchFamily="2" charset="2"/>
              <a:buChar char="Ø"/>
            </a:pPr>
            <a:r>
              <a:rPr lang="en-CA" sz="2000" dirty="0">
                <a:latin typeface="Calibri Light" panose="020F0302020204030204" pitchFamily="34" charset="0"/>
                <a:cs typeface="Calibri Light" panose="020F0302020204030204" pitchFamily="34" charset="0"/>
              </a:rPr>
              <a:t>Rewards App </a:t>
            </a:r>
            <a:r>
              <a:rPr lang="en-CA" dirty="0">
                <a:latin typeface="Calibri Light" panose="020F0302020204030204" pitchFamily="34" charset="0"/>
                <a:cs typeface="Calibri Light" panose="020F0302020204030204" pitchFamily="34" charset="0"/>
              </a:rPr>
              <a:t>(</a:t>
            </a:r>
            <a:r>
              <a:rPr lang="en-CA" dirty="0" smtClean="0">
                <a:latin typeface="Calibri Light" panose="020F0302020204030204" pitchFamily="34" charset="0"/>
                <a:cs typeface="Calibri Light" panose="020F0302020204030204" pitchFamily="34" charset="0"/>
              </a:rPr>
              <a:t>Anando)</a:t>
            </a:r>
            <a:endParaRPr lang="en-CA" sz="2000" dirty="0" smtClean="0">
              <a:latin typeface="Calibri Light" panose="020F0302020204030204" pitchFamily="34" charset="0"/>
              <a:cs typeface="Calibri Light" panose="020F0302020204030204" pitchFamily="34" charset="0"/>
            </a:endParaRPr>
          </a:p>
          <a:p>
            <a:pPr marL="1371600" lvl="2" indent="-457200">
              <a:spcBef>
                <a:spcPts val="1200"/>
              </a:spcBef>
              <a:buFont typeface="Wingdings" panose="05000000000000000000" pitchFamily="2" charset="2"/>
              <a:buChar char="Ø"/>
            </a:pPr>
            <a:r>
              <a:rPr lang="en-CA" sz="2000" dirty="0" smtClean="0">
                <a:latin typeface="Calibri Light" panose="020F0302020204030204" pitchFamily="34" charset="0"/>
                <a:cs typeface="Calibri Light" panose="020F0302020204030204" pitchFamily="34" charset="0"/>
              </a:rPr>
              <a:t>Social Media Marketing – Twitter </a:t>
            </a:r>
            <a:r>
              <a:rPr lang="en-CA" dirty="0" smtClean="0">
                <a:latin typeface="Calibri Light" panose="020F0302020204030204" pitchFamily="34" charset="0"/>
                <a:cs typeface="Calibri Light" panose="020F0302020204030204" pitchFamily="34" charset="0"/>
              </a:rPr>
              <a:t>(Olivia) </a:t>
            </a:r>
          </a:p>
          <a:p>
            <a:pPr marL="457200" indent="-457200">
              <a:spcBef>
                <a:spcPts val="1200"/>
              </a:spcBef>
              <a:buFont typeface="+mj-lt"/>
              <a:buAutoNum type="arabicPeriod"/>
            </a:pPr>
            <a:r>
              <a:rPr lang="en-CA" sz="2400" dirty="0" smtClean="0">
                <a:latin typeface="Calibri Light" panose="020F0302020204030204" pitchFamily="34" charset="0"/>
                <a:cs typeface="Calibri Light" panose="020F0302020204030204" pitchFamily="34" charset="0"/>
              </a:rPr>
              <a:t>Risk </a:t>
            </a:r>
            <a:r>
              <a:rPr lang="en-CA" sz="2400" dirty="0">
                <a:latin typeface="Calibri Light" panose="020F0302020204030204" pitchFamily="34" charset="0"/>
                <a:cs typeface="Calibri Light" panose="020F0302020204030204" pitchFamily="34" charset="0"/>
              </a:rPr>
              <a:t>Mitigation </a:t>
            </a:r>
            <a:r>
              <a:rPr lang="en-CA" dirty="0">
                <a:latin typeface="Calibri Light" panose="020F0302020204030204" pitchFamily="34" charset="0"/>
                <a:cs typeface="Calibri Light" panose="020F0302020204030204" pitchFamily="34" charset="0"/>
              </a:rPr>
              <a:t>(</a:t>
            </a:r>
            <a:r>
              <a:rPr lang="en-CA" dirty="0" smtClean="0">
                <a:latin typeface="Calibri Light" panose="020F0302020204030204" pitchFamily="34" charset="0"/>
                <a:cs typeface="Calibri Light" panose="020F0302020204030204" pitchFamily="34" charset="0"/>
              </a:rPr>
              <a:t>Mansi)</a:t>
            </a:r>
          </a:p>
          <a:p>
            <a:pPr marL="457200" indent="-457200">
              <a:spcBef>
                <a:spcPts val="1200"/>
              </a:spcBef>
              <a:buFont typeface="+mj-lt"/>
              <a:buAutoNum type="arabicPeriod"/>
            </a:pPr>
            <a:r>
              <a:rPr lang="en-CA" sz="2400" dirty="0" smtClean="0">
                <a:latin typeface="Calibri Light" panose="020F0302020204030204" pitchFamily="34" charset="0"/>
                <a:cs typeface="Calibri Light" panose="020F0302020204030204" pitchFamily="34" charset="0"/>
              </a:rPr>
              <a:t>Implementation Timeline </a:t>
            </a:r>
            <a:r>
              <a:rPr lang="en-CA" dirty="0" smtClean="0">
                <a:latin typeface="Calibri Light" panose="020F0302020204030204" pitchFamily="34" charset="0"/>
                <a:cs typeface="Calibri Light" panose="020F0302020204030204" pitchFamily="34" charset="0"/>
              </a:rPr>
              <a:t>(Mansi)</a:t>
            </a:r>
          </a:p>
          <a:p>
            <a:pPr marL="457200" indent="-457200">
              <a:spcBef>
                <a:spcPts val="1200"/>
              </a:spcBef>
              <a:buFont typeface="+mj-lt"/>
              <a:buAutoNum type="arabicPeriod"/>
            </a:pPr>
            <a:r>
              <a:rPr lang="en-CA" sz="2400" dirty="0" smtClean="0">
                <a:latin typeface="Calibri Light" panose="020F0302020204030204" pitchFamily="34" charset="0"/>
                <a:cs typeface="Calibri Light" panose="020F0302020204030204" pitchFamily="34" charset="0"/>
              </a:rPr>
              <a:t>Conclusion </a:t>
            </a:r>
            <a:r>
              <a:rPr lang="en-CA" dirty="0" smtClean="0">
                <a:latin typeface="Calibri Light" panose="020F0302020204030204" pitchFamily="34" charset="0"/>
                <a:cs typeface="Calibri Light" panose="020F0302020204030204" pitchFamily="34" charset="0"/>
              </a:rPr>
              <a:t>(Veronica)</a:t>
            </a:r>
            <a:endParaRPr lang="en-CA" sz="2400" dirty="0" smtClean="0">
              <a:latin typeface="Calibri Light" panose="020F0302020204030204" pitchFamily="34" charset="0"/>
              <a:cs typeface="Calibri Light" panose="020F0302020204030204" pitchFamily="34" charset="0"/>
            </a:endParaRPr>
          </a:p>
        </p:txBody>
      </p:sp>
      <p:sp>
        <p:nvSpPr>
          <p:cNvPr id="8" name="Espace réservé du pied de page 3">
            <a:extLst>
              <a:ext uri="{FF2B5EF4-FFF2-40B4-BE49-F238E27FC236}">
                <a16:creationId xmlns:a16="http://schemas.microsoft.com/office/drawing/2014/main" id="{CD65439A-E178-4C9C-A685-5E8F49CED579}"/>
              </a:ext>
            </a:extLst>
          </p:cNvPr>
          <p:cNvSpPr>
            <a:spLocks noGrp="1"/>
          </p:cNvSpPr>
          <p:nvPr>
            <p:ph type="ftr" sz="quarter" idx="4294967295"/>
          </p:nvPr>
        </p:nvSpPr>
        <p:spPr>
          <a:xfrm>
            <a:off x="144168" y="6546851"/>
            <a:ext cx="5940000" cy="311149"/>
          </a:xfrm>
          <a:prstGeom prst="rect">
            <a:avLst/>
          </a:prstGeom>
        </p:spPr>
        <p:txBody>
          <a:bodyPr/>
          <a:lstStyle/>
          <a:p>
            <a:pPr>
              <a:defRPr/>
            </a:pPr>
            <a:r>
              <a:rPr lang="en-CA" sz="750" dirty="0" smtClean="0"/>
              <a:t>2  </a:t>
            </a:r>
            <a:r>
              <a:rPr lang="en-CA" sz="750" dirty="0"/>
              <a:t>|  </a:t>
            </a:r>
            <a:r>
              <a:rPr lang="en-CA" sz="750" dirty="0" smtClean="0"/>
              <a:t>2019 08 13  </a:t>
            </a:r>
            <a:r>
              <a:rPr lang="en-CA" sz="750" dirty="0"/>
              <a:t>|  CONFIDENTIAL</a:t>
            </a:r>
          </a:p>
        </p:txBody>
      </p:sp>
    </p:spTree>
    <p:extLst>
      <p:ext uri="{BB962C8B-B14F-4D97-AF65-F5344CB8AC3E}">
        <p14:creationId xmlns:p14="http://schemas.microsoft.com/office/powerpoint/2010/main" val="3143200851"/>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CA" sz="2800" dirty="0" smtClean="0">
                <a:latin typeface="Calibri Light" panose="020F0302020204030204" pitchFamily="34" charset="0"/>
                <a:cs typeface="Calibri Light" panose="020F0302020204030204" pitchFamily="34" charset="0"/>
              </a:rPr>
              <a:t>Risk Mitigation</a:t>
            </a:r>
            <a:endParaRPr lang="en-CA" sz="2800" dirty="0">
              <a:latin typeface="Calibri Light" panose="020F0302020204030204" pitchFamily="34" charset="0"/>
              <a:cs typeface="Calibri Light" panose="020F0302020204030204" pitchFamily="34" charset="0"/>
            </a:endParaRPr>
          </a:p>
        </p:txBody>
      </p:sp>
      <p:sp>
        <p:nvSpPr>
          <p:cNvPr id="3" name="Footer Placeholder 2"/>
          <p:cNvSpPr>
            <a:spLocks noGrp="1"/>
          </p:cNvSpPr>
          <p:nvPr>
            <p:ph type="ftr" sz="quarter" idx="4294967295"/>
          </p:nvPr>
        </p:nvSpPr>
        <p:spPr>
          <a:xfrm>
            <a:off x="143743" y="6525344"/>
            <a:ext cx="5940425" cy="311150"/>
          </a:xfrm>
        </p:spPr>
        <p:txBody>
          <a:bodyPr/>
          <a:lstStyle/>
          <a:p>
            <a:r>
              <a:rPr lang="en-US" dirty="0" smtClean="0"/>
              <a:t>20  |  2019 08 13  </a:t>
            </a:r>
            <a:r>
              <a:rPr lang="en-US" dirty="0"/>
              <a:t>|  CONFIDENTIAL</a:t>
            </a:r>
            <a:endParaRPr lang="en-CA" dirty="0"/>
          </a:p>
        </p:txBody>
      </p:sp>
      <p:sp>
        <p:nvSpPr>
          <p:cNvPr id="14" name="Content Placeholder 13"/>
          <p:cNvSpPr>
            <a:spLocks noGrp="1"/>
          </p:cNvSpPr>
          <p:nvPr>
            <p:ph idx="1"/>
          </p:nvPr>
        </p:nvSpPr>
        <p:spPr>
          <a:xfrm>
            <a:off x="589806" y="1268840"/>
            <a:ext cx="5589611" cy="4293749"/>
          </a:xfrm>
        </p:spPr>
        <p:txBody>
          <a:bodyPr/>
          <a:lstStyle/>
          <a:p>
            <a:pPr>
              <a:spcBef>
                <a:spcPts val="100"/>
              </a:spcBef>
            </a:pPr>
            <a:r>
              <a:rPr lang="en-CA" sz="2000" dirty="0">
                <a:latin typeface="Calibri Light" panose="020F0302020204030204" pitchFamily="34" charset="0"/>
                <a:cs typeface="Calibri Light" panose="020F0302020204030204" pitchFamily="34" charset="0"/>
              </a:rPr>
              <a:t>Customer facing </a:t>
            </a:r>
            <a:r>
              <a:rPr lang="en-CA" sz="2000" dirty="0" smtClean="0">
                <a:latin typeface="Calibri Light" panose="020F0302020204030204" pitchFamily="34" charset="0"/>
                <a:cs typeface="Calibri Light" panose="020F0302020204030204" pitchFamily="34" charset="0"/>
              </a:rPr>
              <a:t>implies a </a:t>
            </a:r>
            <a:r>
              <a:rPr lang="en-CA" sz="2000" b="1" dirty="0" smtClean="0">
                <a:latin typeface="Calibri Light" panose="020F0302020204030204" pitchFamily="34" charset="0"/>
                <a:cs typeface="Calibri Light" panose="020F0302020204030204" pitchFamily="34" charset="0"/>
              </a:rPr>
              <a:t>considerable amount </a:t>
            </a:r>
            <a:r>
              <a:rPr lang="en-CA" sz="2000" dirty="0" smtClean="0">
                <a:latin typeface="Calibri Light" panose="020F0302020204030204" pitchFamily="34" charset="0"/>
                <a:cs typeface="Calibri Light" panose="020F0302020204030204" pitchFamily="34" charset="0"/>
              </a:rPr>
              <a:t>of customer </a:t>
            </a:r>
            <a:r>
              <a:rPr lang="en-CA" sz="2000" dirty="0">
                <a:latin typeface="Calibri Light" panose="020F0302020204030204" pitchFamily="34" charset="0"/>
                <a:cs typeface="Calibri Light" panose="020F0302020204030204" pitchFamily="34" charset="0"/>
              </a:rPr>
              <a:t>interaction </a:t>
            </a:r>
          </a:p>
          <a:p>
            <a:pPr lvl="1">
              <a:spcBef>
                <a:spcPts val="100"/>
              </a:spcBef>
            </a:pPr>
            <a:r>
              <a:rPr lang="en-CA" sz="1800" dirty="0">
                <a:latin typeface="Calibri Light" panose="020F0302020204030204" pitchFamily="34" charset="0"/>
                <a:cs typeface="Calibri Light" panose="020F0302020204030204" pitchFamily="34" charset="0"/>
              </a:rPr>
              <a:t>Understand the </a:t>
            </a:r>
            <a:r>
              <a:rPr lang="en-CA" sz="1800" i="1" dirty="0">
                <a:latin typeface="Calibri Light" panose="020F0302020204030204" pitchFamily="34" charset="0"/>
                <a:cs typeface="Calibri Light" panose="020F0302020204030204" pitchFamily="34" charset="0"/>
              </a:rPr>
              <a:t>customer </a:t>
            </a:r>
          </a:p>
          <a:p>
            <a:pPr lvl="1">
              <a:spcBef>
                <a:spcPts val="100"/>
              </a:spcBef>
            </a:pPr>
            <a:r>
              <a:rPr lang="en-CA" sz="1800" dirty="0">
                <a:latin typeface="Calibri Light" panose="020F0302020204030204" pitchFamily="34" charset="0"/>
                <a:cs typeface="Calibri Light" panose="020F0302020204030204" pitchFamily="34" charset="0"/>
              </a:rPr>
              <a:t>Don’t offer </a:t>
            </a:r>
            <a:r>
              <a:rPr lang="en-CA" sz="1800" dirty="0" smtClean="0">
                <a:latin typeface="Calibri Light" panose="020F0302020204030204" pitchFamily="34" charset="0"/>
                <a:cs typeface="Calibri Light" panose="020F0302020204030204" pitchFamily="34" charset="0"/>
              </a:rPr>
              <a:t>a </a:t>
            </a:r>
            <a:r>
              <a:rPr lang="en-CA" sz="1800" dirty="0">
                <a:latin typeface="Calibri Light" panose="020F0302020204030204" pitchFamily="34" charset="0"/>
                <a:cs typeface="Calibri Light" panose="020F0302020204030204" pitchFamily="34" charset="0"/>
              </a:rPr>
              <a:t>solution for a problem that doesn’t exist </a:t>
            </a:r>
          </a:p>
          <a:p>
            <a:pPr lvl="1">
              <a:spcBef>
                <a:spcPts val="100"/>
              </a:spcBef>
            </a:pPr>
            <a:r>
              <a:rPr lang="en-CA" sz="1800" dirty="0">
                <a:latin typeface="Calibri Light" panose="020F0302020204030204" pitchFamily="34" charset="0"/>
                <a:cs typeface="Calibri Light" panose="020F0302020204030204" pitchFamily="34" charset="0"/>
              </a:rPr>
              <a:t>Sell the customer a </a:t>
            </a:r>
            <a:r>
              <a:rPr lang="en-CA" sz="1800" i="1" dirty="0">
                <a:latin typeface="Calibri Light" panose="020F0302020204030204" pitchFamily="34" charset="0"/>
                <a:cs typeface="Calibri Light" panose="020F0302020204030204" pitchFamily="34" charset="0"/>
              </a:rPr>
              <a:t>better experience</a:t>
            </a:r>
            <a:r>
              <a:rPr lang="en-CA" sz="1800" dirty="0">
                <a:latin typeface="Calibri Light" panose="020F0302020204030204" pitchFamily="34" charset="0"/>
                <a:cs typeface="Calibri Light" panose="020F0302020204030204" pitchFamily="34" charset="0"/>
              </a:rPr>
              <a:t> </a:t>
            </a:r>
            <a:endParaRPr lang="en-CA" sz="2000" dirty="0" smtClean="0">
              <a:latin typeface="Calibri Light" panose="020F0302020204030204" pitchFamily="34" charset="0"/>
              <a:cs typeface="Calibri Light" panose="020F0302020204030204" pitchFamily="34" charset="0"/>
            </a:endParaRPr>
          </a:p>
          <a:p>
            <a:r>
              <a:rPr lang="en-CA" sz="2000" dirty="0" smtClean="0">
                <a:latin typeface="Calibri Light" panose="020F0302020204030204" pitchFamily="34" charset="0"/>
                <a:cs typeface="Calibri Light" panose="020F0302020204030204" pitchFamily="34" charset="0"/>
              </a:rPr>
              <a:t>Change the point system based on feedback from customers </a:t>
            </a:r>
          </a:p>
          <a:p>
            <a:pPr lvl="1">
              <a:spcBef>
                <a:spcPts val="100"/>
              </a:spcBef>
            </a:pPr>
            <a:r>
              <a:rPr lang="en-CA" sz="1800" dirty="0" smtClean="0">
                <a:latin typeface="Calibri Light" panose="020F0302020204030204" pitchFamily="34" charset="0"/>
                <a:cs typeface="Calibri Light" panose="020F0302020204030204" pitchFamily="34" charset="0"/>
              </a:rPr>
              <a:t>Same number of points offered, but rewards redemption will decrease </a:t>
            </a:r>
          </a:p>
          <a:p>
            <a:pPr lvl="1">
              <a:spcBef>
                <a:spcPts val="100"/>
              </a:spcBef>
            </a:pPr>
            <a:r>
              <a:rPr lang="en-CA" sz="1800" dirty="0" smtClean="0">
                <a:latin typeface="Calibri Light" panose="020F0302020204030204" pitchFamily="34" charset="0"/>
                <a:cs typeface="Calibri Light" panose="020F0302020204030204" pitchFamily="34" charset="0"/>
              </a:rPr>
              <a:t>More </a:t>
            </a:r>
            <a:r>
              <a:rPr lang="en-CA" sz="1800" b="1" dirty="0" smtClean="0">
                <a:latin typeface="Calibri Light" panose="020F0302020204030204" pitchFamily="34" charset="0"/>
                <a:cs typeface="Calibri Light" panose="020F0302020204030204" pitchFamily="34" charset="0"/>
              </a:rPr>
              <a:t>Promotional</a:t>
            </a:r>
            <a:r>
              <a:rPr lang="en-CA" sz="1800" dirty="0" smtClean="0">
                <a:latin typeface="Calibri Light" panose="020F0302020204030204" pitchFamily="34" charset="0"/>
                <a:cs typeface="Calibri Light" panose="020F0302020204030204" pitchFamily="34" charset="0"/>
              </a:rPr>
              <a:t> offers and </a:t>
            </a:r>
            <a:r>
              <a:rPr lang="en-CA" sz="1800" b="1" dirty="0" smtClean="0">
                <a:latin typeface="Calibri Light" panose="020F0302020204030204" pitchFamily="34" charset="0"/>
                <a:cs typeface="Calibri Light" panose="020F0302020204030204" pitchFamily="34" charset="0"/>
              </a:rPr>
              <a:t>seasonal</a:t>
            </a:r>
            <a:r>
              <a:rPr lang="en-CA" sz="1800" dirty="0" smtClean="0">
                <a:latin typeface="Calibri Light" panose="020F0302020204030204" pitchFamily="34" charset="0"/>
                <a:cs typeface="Calibri Light" panose="020F0302020204030204" pitchFamily="34" charset="0"/>
              </a:rPr>
              <a:t> discounts </a:t>
            </a:r>
          </a:p>
          <a:p>
            <a:r>
              <a:rPr lang="en-CA" sz="2000" b="1" dirty="0">
                <a:latin typeface="Calibri Light" panose="020F0302020204030204" pitchFamily="34" charset="0"/>
                <a:cs typeface="Calibri Light" panose="020F0302020204030204" pitchFamily="34" charset="0"/>
              </a:rPr>
              <a:t>B</a:t>
            </a:r>
            <a:r>
              <a:rPr lang="en-CA" sz="2000" b="1" dirty="0" smtClean="0">
                <a:latin typeface="Calibri Light" panose="020F0302020204030204" pitchFamily="34" charset="0"/>
                <a:cs typeface="Calibri Light" panose="020F0302020204030204" pitchFamily="34" charset="0"/>
              </a:rPr>
              <a:t>eta Testing </a:t>
            </a:r>
            <a:r>
              <a:rPr lang="en-CA" sz="2000" dirty="0" smtClean="0">
                <a:latin typeface="Calibri Light" panose="020F0302020204030204" pitchFamily="34" charset="0"/>
                <a:cs typeface="Calibri Light" panose="020F0302020204030204" pitchFamily="34" charset="0"/>
              </a:rPr>
              <a:t>for feedback on the apps and web flows </a:t>
            </a:r>
          </a:p>
          <a:p>
            <a:pPr marL="0" indent="0">
              <a:buNone/>
            </a:pPr>
            <a:endParaRPr lang="en-CA" sz="2000" dirty="0">
              <a:latin typeface="Calibri Light" panose="020F0302020204030204" pitchFamily="34" charset="0"/>
              <a:cs typeface="Calibri Light" panose="020F0302020204030204" pitchFamily="34" charset="0"/>
            </a:endParaRPr>
          </a:p>
          <a:p>
            <a:pPr lvl="1"/>
            <a:endParaRPr lang="en-CA" sz="1800" dirty="0">
              <a:latin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3"/>
          <a:stretch>
            <a:fillRect/>
          </a:stretch>
        </p:blipFill>
        <p:spPr>
          <a:xfrm>
            <a:off x="6660232" y="2772595"/>
            <a:ext cx="1813537" cy="1496888"/>
          </a:xfrm>
          <a:prstGeom prst="rect">
            <a:avLst/>
          </a:prstGeom>
        </p:spPr>
      </p:pic>
      <p:pic>
        <p:nvPicPr>
          <p:cNvPr id="6" name="Picture 5"/>
          <p:cNvPicPr>
            <a:picLocks noChangeAspect="1"/>
          </p:cNvPicPr>
          <p:nvPr/>
        </p:nvPicPr>
        <p:blipFill>
          <a:blip r:embed="rId4"/>
          <a:stretch>
            <a:fillRect/>
          </a:stretch>
        </p:blipFill>
        <p:spPr>
          <a:xfrm>
            <a:off x="6660232" y="1260427"/>
            <a:ext cx="1813538" cy="1474316"/>
          </a:xfrm>
          <a:prstGeom prst="rect">
            <a:avLst/>
          </a:prstGeom>
        </p:spPr>
      </p:pic>
      <p:pic>
        <p:nvPicPr>
          <p:cNvPr id="9" name="Picture 8"/>
          <p:cNvPicPr>
            <a:picLocks noChangeAspect="1"/>
          </p:cNvPicPr>
          <p:nvPr/>
        </p:nvPicPr>
        <p:blipFill>
          <a:blip r:embed="rId5"/>
          <a:stretch>
            <a:fillRect/>
          </a:stretch>
        </p:blipFill>
        <p:spPr>
          <a:xfrm>
            <a:off x="6558509" y="4299571"/>
            <a:ext cx="2016981" cy="1455234"/>
          </a:xfrm>
          <a:prstGeom prst="rect">
            <a:avLst/>
          </a:prstGeom>
        </p:spPr>
      </p:pic>
    </p:spTree>
    <p:extLst>
      <p:ext uri="{BB962C8B-B14F-4D97-AF65-F5344CB8AC3E}">
        <p14:creationId xmlns:p14="http://schemas.microsoft.com/office/powerpoint/2010/main" val="236061223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CA" sz="2800" dirty="0" smtClean="0">
                <a:latin typeface="Calibri Light" panose="020F0302020204030204" pitchFamily="34" charset="0"/>
                <a:cs typeface="Calibri Light" panose="020F0302020204030204" pitchFamily="34" charset="0"/>
              </a:rPr>
              <a:t>Implementation Timeline</a:t>
            </a:r>
            <a:endParaRPr lang="en-CA" sz="2800" dirty="0">
              <a:latin typeface="Calibri Light" panose="020F0302020204030204" pitchFamily="34" charset="0"/>
              <a:cs typeface="Calibri Light" panose="020F0302020204030204" pitchFamily="34" charset="0"/>
            </a:endParaRPr>
          </a:p>
        </p:txBody>
      </p:sp>
      <p:sp>
        <p:nvSpPr>
          <p:cNvPr id="3" name="Footer Placeholder 2"/>
          <p:cNvSpPr>
            <a:spLocks noGrp="1"/>
          </p:cNvSpPr>
          <p:nvPr>
            <p:ph type="ftr" sz="quarter" idx="4294967295"/>
          </p:nvPr>
        </p:nvSpPr>
        <p:spPr>
          <a:xfrm>
            <a:off x="143743" y="6525344"/>
            <a:ext cx="5940425" cy="311150"/>
          </a:xfrm>
        </p:spPr>
        <p:txBody>
          <a:bodyPr/>
          <a:lstStyle/>
          <a:p>
            <a:r>
              <a:rPr lang="en-US" dirty="0" smtClean="0"/>
              <a:t>21  |  2019 08 13  </a:t>
            </a:r>
            <a:r>
              <a:rPr lang="en-US" dirty="0"/>
              <a:t>|  CONFIDENTIAL</a:t>
            </a:r>
            <a:endParaRPr lang="en-CA" dirty="0"/>
          </a:p>
        </p:txBody>
      </p:sp>
      <p:grpSp>
        <p:nvGrpSpPr>
          <p:cNvPr id="10" name="Group 9"/>
          <p:cNvGrpSpPr/>
          <p:nvPr/>
        </p:nvGrpSpPr>
        <p:grpSpPr>
          <a:xfrm>
            <a:off x="143743" y="1268760"/>
            <a:ext cx="8947231" cy="4006981"/>
            <a:chOff x="-36022" y="2352116"/>
            <a:chExt cx="8928347" cy="3362521"/>
          </a:xfrm>
        </p:grpSpPr>
        <p:sp>
          <p:nvSpPr>
            <p:cNvPr id="11" name="Right Arrow 10"/>
            <p:cNvSpPr/>
            <p:nvPr/>
          </p:nvSpPr>
          <p:spPr bwMode="auto">
            <a:xfrm>
              <a:off x="476417" y="2352116"/>
              <a:ext cx="8415908" cy="666750"/>
            </a:xfrm>
            <a:prstGeom prst="rightArrow">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500" b="1" i="0" u="none" strike="noStrike" kern="1200" cap="none" spc="0" normalizeH="0" baseline="0" noProof="0" dirty="0" smtClean="0">
                <a:ln>
                  <a:noFill/>
                </a:ln>
                <a:effectLst/>
                <a:uLnTx/>
                <a:uFillTx/>
                <a:latin typeface="Arial" charset="0"/>
                <a:ea typeface="ＭＳ Ｐゴシック" pitchFamily="1" charset="-128"/>
                <a:cs typeface="+mn-cs"/>
              </a:endParaRPr>
            </a:p>
          </p:txBody>
        </p:sp>
        <p:sp>
          <p:nvSpPr>
            <p:cNvPr id="12" name="Rectangle 11"/>
            <p:cNvSpPr/>
            <p:nvPr/>
          </p:nvSpPr>
          <p:spPr bwMode="auto">
            <a:xfrm>
              <a:off x="1493514" y="4179040"/>
              <a:ext cx="2615269" cy="375423"/>
            </a:xfrm>
            <a:prstGeom prst="rect">
              <a:avLst/>
            </a:prstGeom>
            <a:solidFill>
              <a:srgbClr val="E6E6E6"/>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50" b="0" i="0" u="none" strike="noStrike" kern="1200" cap="none" spc="0" normalizeH="0" baseline="0" noProof="0" dirty="0" smtClean="0">
                <a:ln>
                  <a:noFill/>
                </a:ln>
                <a:effectLst/>
                <a:uLnTx/>
                <a:uFillTx/>
                <a:latin typeface="Calibri Light" panose="020F0302020204030204" pitchFamily="34" charset="0"/>
                <a:cs typeface="Calibri Light" panose="020F0302020204030204" pitchFamily="34" charset="0"/>
              </a:endParaRPr>
            </a:p>
          </p:txBody>
        </p:sp>
        <p:sp>
          <p:nvSpPr>
            <p:cNvPr id="44" name="Rectangle 43"/>
            <p:cNvSpPr/>
            <p:nvPr/>
          </p:nvSpPr>
          <p:spPr bwMode="auto">
            <a:xfrm>
              <a:off x="3276010" y="4595752"/>
              <a:ext cx="837936" cy="354710"/>
            </a:xfrm>
            <a:prstGeom prst="rect">
              <a:avLst/>
            </a:prstGeom>
            <a:solidFill>
              <a:srgbClr val="CEE3EE"/>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smtClean="0">
                  <a:ln>
                    <a:noFill/>
                  </a:ln>
                  <a:solidFill>
                    <a:sysClr val="windowText" lastClr="000000"/>
                  </a:solidFill>
                  <a:effectLst/>
                  <a:uLnTx/>
                  <a:uFillTx/>
                  <a:latin typeface="Calibri Light" panose="020F0302020204030204" pitchFamily="34" charset="0"/>
                  <a:cs typeface="Calibri Light" panose="020F0302020204030204" pitchFamily="34" charset="0"/>
                </a:rPr>
                <a:t>Website Revamp</a:t>
              </a:r>
            </a:p>
          </p:txBody>
        </p:sp>
        <p:sp>
          <p:nvSpPr>
            <p:cNvPr id="24" name="TextBox 23"/>
            <p:cNvSpPr txBox="1"/>
            <p:nvPr/>
          </p:nvSpPr>
          <p:spPr>
            <a:xfrm>
              <a:off x="-36022" y="2513791"/>
              <a:ext cx="460691" cy="3200846"/>
            </a:xfrm>
            <a:prstGeom prst="rect">
              <a:avLst/>
            </a:prstGeom>
            <a:solidFill>
              <a:schemeClr val="bg2"/>
            </a:solidFill>
            <a:ln>
              <a:solidFill>
                <a:schemeClr val="tx1"/>
              </a:solidFill>
            </a:ln>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smtClean="0">
                  <a:ln>
                    <a:noFill/>
                  </a:ln>
                  <a:effectLst/>
                  <a:uLnTx/>
                  <a:uFillTx/>
                  <a:latin typeface="Calibri Light" panose="020F0302020204030204" pitchFamily="34" charset="0"/>
                  <a:cs typeface="Calibri Light" panose="020F0302020204030204" pitchFamily="34" charset="0"/>
                </a:rPr>
                <a:t>The</a:t>
              </a:r>
              <a:r>
                <a:rPr kumimoji="0" lang="en-US" i="0" u="none" strike="noStrike" kern="1200" cap="none" spc="0" normalizeH="0" noProof="0" dirty="0" smtClean="0">
                  <a:ln>
                    <a:noFill/>
                  </a:ln>
                  <a:effectLst/>
                  <a:uLnTx/>
                  <a:uFillTx/>
                  <a:latin typeface="Calibri Light" panose="020F0302020204030204" pitchFamily="34" charset="0"/>
                  <a:cs typeface="Calibri Light" panose="020F0302020204030204" pitchFamily="34" charset="0"/>
                </a:rPr>
                <a:t> Source Loyalty Program</a:t>
              </a:r>
              <a:endParaRPr kumimoji="0" lang="en-US" i="0" u="none" strike="noStrike" kern="1200" cap="none" spc="0" normalizeH="0" baseline="0" noProof="0" dirty="0">
                <a:ln>
                  <a:noFill/>
                </a:ln>
                <a:effectLst/>
                <a:uLnTx/>
                <a:uFillTx/>
                <a:latin typeface="Calibri Light" panose="020F0302020204030204" pitchFamily="34" charset="0"/>
                <a:cs typeface="Calibri Light" panose="020F0302020204030204" pitchFamily="34" charset="0"/>
              </a:endParaRPr>
            </a:p>
          </p:txBody>
        </p:sp>
        <p:sp>
          <p:nvSpPr>
            <p:cNvPr id="26" name="Rectangle 25"/>
            <p:cNvSpPr/>
            <p:nvPr/>
          </p:nvSpPr>
          <p:spPr>
            <a:xfrm>
              <a:off x="436964" y="2550416"/>
              <a:ext cx="902506" cy="27118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500" b="1" i="0" u="none" strike="noStrike" kern="1200" cap="none" spc="0" normalizeH="0" baseline="0" noProof="0" dirty="0" smtClean="0">
                  <a:ln>
                    <a:noFill/>
                  </a:ln>
                  <a:solidFill>
                    <a:srgbClr val="FFFFFF"/>
                  </a:solidFill>
                  <a:effectLst/>
                  <a:uLnTx/>
                  <a:uFillTx/>
                  <a:latin typeface="BellSlim" panose="02000603030000020004" pitchFamily="2" charset="0"/>
                  <a:ea typeface="+mn-ea"/>
                  <a:cs typeface="+mn-cs"/>
                </a:rPr>
                <a:t>Q1</a:t>
              </a:r>
              <a:r>
                <a:rPr kumimoji="0" lang="en-CA" sz="1500" b="1" i="0" u="none" strike="noStrike" kern="1200" cap="none" spc="0" normalizeH="0" noProof="0" dirty="0" smtClean="0">
                  <a:ln>
                    <a:noFill/>
                  </a:ln>
                  <a:solidFill>
                    <a:srgbClr val="FFFFFF"/>
                  </a:solidFill>
                  <a:effectLst/>
                  <a:uLnTx/>
                  <a:uFillTx/>
                  <a:latin typeface="BellSlim" panose="02000603030000020004" pitchFamily="2" charset="0"/>
                  <a:ea typeface="+mn-ea"/>
                  <a:cs typeface="+mn-cs"/>
                </a:rPr>
                <a:t> 2020</a:t>
              </a:r>
              <a:endParaRPr kumimoji="0" lang="en-US" sz="1500" b="1" i="0" u="none" strike="noStrike" kern="1200" cap="none" spc="0" normalizeH="0" baseline="0" noProof="0" dirty="0">
                <a:ln>
                  <a:noFill/>
                </a:ln>
                <a:solidFill>
                  <a:srgbClr val="FFFFFF"/>
                </a:solidFill>
                <a:effectLst/>
                <a:uLnTx/>
                <a:uFillTx/>
                <a:latin typeface="Calibri"/>
                <a:ea typeface="+mn-ea"/>
                <a:cs typeface="+mn-cs"/>
              </a:endParaRPr>
            </a:p>
          </p:txBody>
        </p:sp>
        <p:sp>
          <p:nvSpPr>
            <p:cNvPr id="27" name="Rectangle 26"/>
            <p:cNvSpPr/>
            <p:nvPr/>
          </p:nvSpPr>
          <p:spPr>
            <a:xfrm>
              <a:off x="1311736" y="2550416"/>
              <a:ext cx="990484" cy="27118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500" b="1" i="0" u="none" strike="noStrike" kern="1200" cap="none" spc="0" normalizeH="0" baseline="0" noProof="0" dirty="0" smtClean="0">
                  <a:ln>
                    <a:noFill/>
                  </a:ln>
                  <a:solidFill>
                    <a:srgbClr val="FFFFFF"/>
                  </a:solidFill>
                  <a:effectLst/>
                  <a:uLnTx/>
                  <a:uFillTx/>
                  <a:latin typeface="BellSlim" panose="02000603030000020004" pitchFamily="2" charset="0"/>
                  <a:ea typeface="+mn-ea"/>
                  <a:cs typeface="+mn-cs"/>
                </a:rPr>
                <a:t>Q2 2020 </a:t>
              </a:r>
              <a:endParaRPr kumimoji="0" lang="en-US" sz="1500" b="1" i="0" u="none" strike="noStrike" kern="1200" cap="none" spc="0" normalizeH="0" baseline="0" noProof="0" dirty="0">
                <a:ln>
                  <a:noFill/>
                </a:ln>
                <a:solidFill>
                  <a:srgbClr val="FFFFFF"/>
                </a:solidFill>
                <a:effectLst/>
                <a:uLnTx/>
                <a:uFillTx/>
                <a:latin typeface="Calibri"/>
                <a:ea typeface="+mn-ea"/>
                <a:cs typeface="+mn-cs"/>
              </a:endParaRPr>
            </a:p>
          </p:txBody>
        </p:sp>
        <p:sp>
          <p:nvSpPr>
            <p:cNvPr id="28" name="Rectangle 27"/>
            <p:cNvSpPr/>
            <p:nvPr/>
          </p:nvSpPr>
          <p:spPr>
            <a:xfrm>
              <a:off x="2264806" y="2550416"/>
              <a:ext cx="998483" cy="27118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500" b="1" i="0" u="none" strike="noStrike" kern="1200" cap="none" spc="0" normalizeH="0" baseline="0" noProof="0" dirty="0" smtClean="0">
                  <a:ln>
                    <a:noFill/>
                  </a:ln>
                  <a:solidFill>
                    <a:srgbClr val="FFFFFF"/>
                  </a:solidFill>
                  <a:effectLst/>
                  <a:uLnTx/>
                  <a:uFillTx/>
                  <a:latin typeface="BellSlim" panose="02000603030000020004" pitchFamily="2" charset="0"/>
                  <a:ea typeface="+mn-ea"/>
                  <a:cs typeface="+mn-cs"/>
                </a:rPr>
                <a:t>Q3 2020 </a:t>
              </a:r>
              <a:endParaRPr kumimoji="0" lang="en-US" sz="1500" b="1" i="0" u="none" strike="noStrike" kern="1200" cap="none" spc="0" normalizeH="0" baseline="0" noProof="0" dirty="0">
                <a:ln>
                  <a:noFill/>
                </a:ln>
                <a:solidFill>
                  <a:srgbClr val="FFFFFF"/>
                </a:solidFill>
                <a:effectLst/>
                <a:uLnTx/>
                <a:uFillTx/>
                <a:latin typeface="Calibri"/>
                <a:ea typeface="+mn-ea"/>
                <a:cs typeface="+mn-cs"/>
              </a:endParaRPr>
            </a:p>
          </p:txBody>
        </p:sp>
        <p:sp>
          <p:nvSpPr>
            <p:cNvPr id="29" name="Rectangle 28"/>
            <p:cNvSpPr/>
            <p:nvPr/>
          </p:nvSpPr>
          <p:spPr>
            <a:xfrm>
              <a:off x="3225890" y="2550416"/>
              <a:ext cx="995284" cy="27118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500" b="1" i="0" u="none" strike="noStrike" kern="1200" cap="none" spc="0" normalizeH="0" baseline="0" noProof="0" dirty="0" smtClean="0">
                  <a:ln>
                    <a:noFill/>
                  </a:ln>
                  <a:solidFill>
                    <a:srgbClr val="FFFFFF"/>
                  </a:solidFill>
                  <a:effectLst/>
                  <a:uLnTx/>
                  <a:uFillTx/>
                  <a:latin typeface="BellSlim" panose="02000603030000020004" pitchFamily="2" charset="0"/>
                  <a:ea typeface="+mn-ea"/>
                  <a:cs typeface="+mn-cs"/>
                </a:rPr>
                <a:t>Q4 2020 </a:t>
              </a:r>
              <a:endParaRPr kumimoji="0" lang="en-US" sz="1500" b="1" i="0" u="none" strike="noStrike" kern="1200" cap="none" spc="0" normalizeH="0" baseline="0" noProof="0" dirty="0">
                <a:ln>
                  <a:noFill/>
                </a:ln>
                <a:solidFill>
                  <a:srgbClr val="FFFFFF"/>
                </a:solidFill>
                <a:effectLst/>
                <a:uLnTx/>
                <a:uFillTx/>
                <a:latin typeface="Calibri"/>
                <a:ea typeface="+mn-ea"/>
                <a:cs typeface="+mn-cs"/>
              </a:endParaRPr>
            </a:p>
          </p:txBody>
        </p:sp>
        <p:sp>
          <p:nvSpPr>
            <p:cNvPr id="30" name="Rectangle 29"/>
            <p:cNvSpPr/>
            <p:nvPr/>
          </p:nvSpPr>
          <p:spPr>
            <a:xfrm>
              <a:off x="4151143" y="2550417"/>
              <a:ext cx="889709" cy="27118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500" b="1" i="0" u="none" strike="noStrike" kern="1200" cap="none" spc="0" normalizeH="0" baseline="0" noProof="0" dirty="0">
                  <a:ln>
                    <a:noFill/>
                  </a:ln>
                  <a:solidFill>
                    <a:srgbClr val="FFFFFF"/>
                  </a:solidFill>
                  <a:effectLst/>
                  <a:uLnTx/>
                  <a:uFillTx/>
                  <a:latin typeface="BellSlim" panose="02000603030000020004" pitchFamily="2" charset="0"/>
                  <a:ea typeface="+mn-ea"/>
                  <a:cs typeface="+mn-cs"/>
                </a:rPr>
                <a:t>Q1 </a:t>
              </a:r>
              <a:r>
                <a:rPr kumimoji="0" lang="en-CA" sz="1500" b="1" i="0" u="none" strike="noStrike" kern="1200" cap="none" spc="0" normalizeH="0" baseline="0" noProof="0" dirty="0" smtClean="0">
                  <a:ln>
                    <a:noFill/>
                  </a:ln>
                  <a:solidFill>
                    <a:srgbClr val="FFFFFF"/>
                  </a:solidFill>
                  <a:effectLst/>
                  <a:uLnTx/>
                  <a:uFillTx/>
                  <a:latin typeface="BellSlim" panose="02000603030000020004" pitchFamily="2" charset="0"/>
                  <a:ea typeface="+mn-ea"/>
                  <a:cs typeface="+mn-cs"/>
                </a:rPr>
                <a:t>2021 </a:t>
              </a:r>
              <a:endParaRPr kumimoji="0" lang="en-US" sz="1500" b="1" i="0" u="none" strike="noStrike" kern="1200" cap="none" spc="0" normalizeH="0" baseline="0" noProof="0" dirty="0">
                <a:ln>
                  <a:noFill/>
                </a:ln>
                <a:solidFill>
                  <a:srgbClr val="FFFFFF"/>
                </a:solidFill>
                <a:effectLst/>
                <a:uLnTx/>
                <a:uFillTx/>
                <a:latin typeface="Calibri"/>
                <a:ea typeface="+mn-ea"/>
                <a:cs typeface="+mn-cs"/>
              </a:endParaRPr>
            </a:p>
          </p:txBody>
        </p:sp>
        <p:sp>
          <p:nvSpPr>
            <p:cNvPr id="31" name="Rectangle 30"/>
            <p:cNvSpPr/>
            <p:nvPr/>
          </p:nvSpPr>
          <p:spPr>
            <a:xfrm>
              <a:off x="5086365" y="2550417"/>
              <a:ext cx="928100" cy="27118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500" b="1" i="0" u="none" strike="noStrike" kern="1200" cap="none" spc="0" normalizeH="0" baseline="0" noProof="0" dirty="0" smtClean="0">
                  <a:ln>
                    <a:noFill/>
                  </a:ln>
                  <a:solidFill>
                    <a:srgbClr val="FFFFFF"/>
                  </a:solidFill>
                  <a:effectLst/>
                  <a:uLnTx/>
                  <a:uFillTx/>
                  <a:latin typeface="BellSlim" panose="02000603030000020004" pitchFamily="2" charset="0"/>
                  <a:ea typeface="+mn-ea"/>
                  <a:cs typeface="+mn-cs"/>
                </a:rPr>
                <a:t>Q2 2021 </a:t>
              </a:r>
              <a:endParaRPr kumimoji="0" lang="en-US" sz="1500" b="1" i="0" u="none" strike="noStrike" kern="1200" cap="none" spc="0" normalizeH="0" baseline="0" noProof="0" dirty="0">
                <a:ln>
                  <a:noFill/>
                </a:ln>
                <a:solidFill>
                  <a:srgbClr val="FFFFFF"/>
                </a:solidFill>
                <a:effectLst/>
                <a:uLnTx/>
                <a:uFillTx/>
                <a:latin typeface="Calibri"/>
                <a:ea typeface="+mn-ea"/>
                <a:cs typeface="+mn-cs"/>
              </a:endParaRPr>
            </a:p>
          </p:txBody>
        </p:sp>
        <p:sp>
          <p:nvSpPr>
            <p:cNvPr id="32" name="Rectangle 31"/>
            <p:cNvSpPr/>
            <p:nvPr/>
          </p:nvSpPr>
          <p:spPr>
            <a:xfrm>
              <a:off x="6041037" y="2550417"/>
              <a:ext cx="936097" cy="27118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500" b="1" i="0" u="none" strike="noStrike" kern="1200" cap="none" spc="0" normalizeH="0" baseline="0" noProof="0" dirty="0" smtClean="0">
                  <a:ln>
                    <a:noFill/>
                  </a:ln>
                  <a:solidFill>
                    <a:srgbClr val="FFFFFF"/>
                  </a:solidFill>
                  <a:effectLst/>
                  <a:uLnTx/>
                  <a:uFillTx/>
                  <a:latin typeface="BellSlim" panose="02000603030000020004" pitchFamily="2" charset="0"/>
                  <a:ea typeface="+mn-ea"/>
                  <a:cs typeface="+mn-cs"/>
                </a:rPr>
                <a:t>Q3 2021 </a:t>
              </a:r>
              <a:endParaRPr kumimoji="0" lang="en-US" sz="1500" b="1" i="0" u="none" strike="noStrike" kern="1200" cap="none" spc="0" normalizeH="0" baseline="0" noProof="0" dirty="0">
                <a:ln>
                  <a:noFill/>
                </a:ln>
                <a:solidFill>
                  <a:srgbClr val="FFFFFF"/>
                </a:solidFill>
                <a:effectLst/>
                <a:uLnTx/>
                <a:uFillTx/>
                <a:latin typeface="Calibri"/>
                <a:ea typeface="+mn-ea"/>
                <a:cs typeface="+mn-cs"/>
              </a:endParaRPr>
            </a:p>
          </p:txBody>
        </p:sp>
        <p:sp>
          <p:nvSpPr>
            <p:cNvPr id="33" name="Rectangle 32"/>
            <p:cNvSpPr/>
            <p:nvPr/>
          </p:nvSpPr>
          <p:spPr>
            <a:xfrm>
              <a:off x="7003728" y="2550417"/>
              <a:ext cx="932898" cy="27118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500" b="1" i="0" u="none" strike="noStrike" kern="1200" cap="none" spc="0" normalizeH="0" baseline="0" noProof="0" dirty="0" smtClean="0">
                  <a:ln>
                    <a:noFill/>
                  </a:ln>
                  <a:solidFill>
                    <a:srgbClr val="FFFFFF"/>
                  </a:solidFill>
                  <a:effectLst/>
                  <a:uLnTx/>
                  <a:uFillTx/>
                  <a:latin typeface="BellSlim" panose="02000603030000020004" pitchFamily="2" charset="0"/>
                  <a:ea typeface="+mn-ea"/>
                  <a:cs typeface="+mn-cs"/>
                </a:rPr>
                <a:t>Q4 2021 </a:t>
              </a:r>
              <a:endParaRPr kumimoji="0" lang="en-US" sz="1500" b="1"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34" name="Rectangle 33"/>
          <p:cNvSpPr/>
          <p:nvPr/>
        </p:nvSpPr>
        <p:spPr bwMode="auto">
          <a:xfrm>
            <a:off x="771423" y="2391463"/>
            <a:ext cx="527544" cy="1001058"/>
          </a:xfrm>
          <a:prstGeom prst="rect">
            <a:avLst/>
          </a:prstGeom>
          <a:solidFill>
            <a:srgbClr val="F3F8FB"/>
          </a:solidFill>
          <a:ln w="19050"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400" dirty="0" smtClean="0">
                <a:latin typeface="Calibri Light" panose="020F0302020204030204" pitchFamily="34" charset="0"/>
                <a:cs typeface="Calibri Light" panose="020F0302020204030204" pitchFamily="34" charset="0"/>
              </a:rPr>
              <a:t>Project Approvals</a:t>
            </a:r>
            <a:endParaRPr kumimoji="0" lang="en-CA" sz="1400" b="0" i="0" u="none" strike="noStrike" kern="1200" cap="none" spc="0" normalizeH="0" baseline="0" noProof="0" dirty="0" smtClean="0">
              <a:ln>
                <a:noFill/>
              </a:ln>
              <a:effectLst/>
              <a:uLnTx/>
              <a:uFillTx/>
              <a:latin typeface="Calibri Light" panose="020F0302020204030204" pitchFamily="34" charset="0"/>
              <a:cs typeface="Calibri Light" panose="020F0302020204030204" pitchFamily="34" charset="0"/>
            </a:endParaRPr>
          </a:p>
        </p:txBody>
      </p:sp>
      <p:sp>
        <p:nvSpPr>
          <p:cNvPr id="38" name="Rectangle 37"/>
          <p:cNvSpPr/>
          <p:nvPr/>
        </p:nvSpPr>
        <p:spPr bwMode="auto">
          <a:xfrm>
            <a:off x="1348897" y="2897683"/>
            <a:ext cx="1810720" cy="494838"/>
          </a:xfrm>
          <a:prstGeom prst="rect">
            <a:avLst/>
          </a:prstGeom>
          <a:solidFill>
            <a:srgbClr val="CEE3EE"/>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300" dirty="0" smtClean="0">
                <a:latin typeface="Calibri Light" panose="020F0302020204030204" pitchFamily="34" charset="0"/>
                <a:cs typeface="Calibri Light" panose="020F0302020204030204" pitchFamily="34" charset="0"/>
              </a:rPr>
              <a:t>Requirements, Design &amp; Analysis for App + WFE</a:t>
            </a:r>
            <a:endParaRPr kumimoji="0" lang="en-CA" sz="1300" b="0" i="0" u="none" strike="noStrike" kern="1200" cap="none" spc="0" normalizeH="0" baseline="0" noProof="0" dirty="0" smtClean="0">
              <a:ln>
                <a:noFill/>
              </a:ln>
              <a:effectLst/>
              <a:uLnTx/>
              <a:uFillTx/>
              <a:latin typeface="Calibri Light" panose="020F0302020204030204" pitchFamily="34" charset="0"/>
              <a:cs typeface="Calibri Light" panose="020F0302020204030204" pitchFamily="34" charset="0"/>
            </a:endParaRPr>
          </a:p>
        </p:txBody>
      </p:sp>
      <p:sp>
        <p:nvSpPr>
          <p:cNvPr id="47" name="Rectangle 46"/>
          <p:cNvSpPr/>
          <p:nvPr/>
        </p:nvSpPr>
        <p:spPr bwMode="auto">
          <a:xfrm>
            <a:off x="685107" y="1930766"/>
            <a:ext cx="530357" cy="409556"/>
          </a:xfrm>
          <a:prstGeom prst="rect">
            <a:avLst/>
          </a:prstGeom>
          <a:solidFill>
            <a:srgbClr val="F3F8FB"/>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500" noProof="0" dirty="0" smtClean="0">
                <a:latin typeface="Calibri Light" panose="020F0302020204030204" pitchFamily="34" charset="0"/>
                <a:cs typeface="Calibri Light" panose="020F0302020204030204" pitchFamily="34" charset="0"/>
              </a:rPr>
              <a:t>Plan</a:t>
            </a:r>
            <a:endParaRPr kumimoji="0" lang="en-CA" sz="1500" b="0" i="0" u="none" strike="noStrike" kern="1200" cap="none" spc="0" normalizeH="0" baseline="0" noProof="0" dirty="0" smtClean="0">
              <a:ln>
                <a:noFill/>
              </a:ln>
              <a:effectLst/>
              <a:uLnTx/>
              <a:uFillTx/>
              <a:latin typeface="Calibri Light" panose="020F0302020204030204" pitchFamily="34" charset="0"/>
              <a:cs typeface="Calibri Light" panose="020F0302020204030204" pitchFamily="34" charset="0"/>
            </a:endParaRPr>
          </a:p>
        </p:txBody>
      </p:sp>
      <p:sp>
        <p:nvSpPr>
          <p:cNvPr id="50" name="Rectangle 49"/>
          <p:cNvSpPr/>
          <p:nvPr/>
        </p:nvSpPr>
        <p:spPr bwMode="auto">
          <a:xfrm>
            <a:off x="3462780" y="4425448"/>
            <a:ext cx="4957447" cy="306147"/>
          </a:xfrm>
          <a:prstGeom prst="rect">
            <a:avLst/>
          </a:prstGeom>
          <a:solidFill>
            <a:srgbClr val="96C2DA"/>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smtClean="0">
                <a:ln>
                  <a:noFill/>
                </a:ln>
                <a:effectLst/>
                <a:uLnTx/>
                <a:uFillTx/>
                <a:latin typeface="Calibri Light" panose="020F0302020204030204" pitchFamily="34" charset="0"/>
                <a:cs typeface="Calibri Light" panose="020F0302020204030204" pitchFamily="34" charset="0"/>
              </a:rPr>
              <a:t>Ongoing</a:t>
            </a:r>
            <a:r>
              <a:rPr kumimoji="0" lang="en-CA" sz="1400" b="0" i="0" u="none" strike="noStrike" kern="1200" cap="none" spc="0" normalizeH="0" noProof="0" dirty="0" smtClean="0">
                <a:ln>
                  <a:noFill/>
                </a:ln>
                <a:effectLst/>
                <a:uLnTx/>
                <a:uFillTx/>
                <a:latin typeface="Calibri Light" panose="020F0302020204030204" pitchFamily="34" charset="0"/>
                <a:cs typeface="Calibri Light" panose="020F0302020204030204" pitchFamily="34" charset="0"/>
              </a:rPr>
              <a:t> Social Media Marketing, Promo &amp; PR</a:t>
            </a:r>
            <a:endParaRPr kumimoji="0" lang="en-CA" sz="1400" b="0" i="0" u="none" strike="noStrike" kern="1200" cap="none" spc="0" normalizeH="0" baseline="0" noProof="0" dirty="0" smtClean="0">
              <a:ln>
                <a:noFill/>
              </a:ln>
              <a:effectLst/>
              <a:uLnTx/>
              <a:uFillTx/>
              <a:latin typeface="Calibri Light" panose="020F0302020204030204" pitchFamily="34" charset="0"/>
              <a:cs typeface="Calibri Light" panose="020F0302020204030204" pitchFamily="34" charset="0"/>
            </a:endParaRPr>
          </a:p>
        </p:txBody>
      </p:sp>
      <p:sp>
        <p:nvSpPr>
          <p:cNvPr id="52" name="Rectangle 51"/>
          <p:cNvSpPr/>
          <p:nvPr/>
        </p:nvSpPr>
        <p:spPr bwMode="auto">
          <a:xfrm>
            <a:off x="4269631" y="4791939"/>
            <a:ext cx="4154359" cy="483802"/>
          </a:xfrm>
          <a:prstGeom prst="rect">
            <a:avLst/>
          </a:prstGeom>
          <a:solidFill>
            <a:srgbClr val="E6E6E6"/>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100" b="0" i="0" u="none" strike="noStrike" kern="1200" cap="none" spc="0" normalizeH="0" baseline="0" noProof="0" dirty="0" smtClean="0">
              <a:ln>
                <a:noFill/>
              </a:ln>
              <a:solidFill>
                <a:schemeClr val="bg2"/>
              </a:solidFill>
              <a:effectLst/>
              <a:uLnTx/>
              <a:uFillTx/>
              <a:latin typeface="+mj-lt"/>
            </a:endParaRPr>
          </a:p>
        </p:txBody>
      </p:sp>
      <p:sp>
        <p:nvSpPr>
          <p:cNvPr id="53" name="TextBox 52"/>
          <p:cNvSpPr txBox="1"/>
          <p:nvPr/>
        </p:nvSpPr>
        <p:spPr>
          <a:xfrm>
            <a:off x="4352798" y="3445832"/>
            <a:ext cx="346249" cy="919324"/>
          </a:xfrm>
          <a:prstGeom prst="rect">
            <a:avLst/>
          </a:prstGeom>
          <a:solidFill>
            <a:schemeClr val="bg2">
              <a:lumMod val="95000"/>
            </a:schemeClr>
          </a:solidFill>
          <a:ln>
            <a:solidFill>
              <a:schemeClr val="tx1"/>
            </a:solidFill>
          </a:ln>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uLnTx/>
                <a:uFillTx/>
                <a:latin typeface="+mj-lt"/>
                <a:ea typeface="+mn-ea"/>
                <a:cs typeface="+mn-cs"/>
              </a:rPr>
              <a:t>Buffer Period</a:t>
            </a:r>
          </a:p>
        </p:txBody>
      </p:sp>
      <p:sp>
        <p:nvSpPr>
          <p:cNvPr id="35" name="Rectangle 34"/>
          <p:cNvSpPr/>
          <p:nvPr/>
        </p:nvSpPr>
        <p:spPr bwMode="auto">
          <a:xfrm>
            <a:off x="230028" y="5451455"/>
            <a:ext cx="3477875" cy="229554"/>
          </a:xfrm>
          <a:prstGeom prst="rect">
            <a:avLst/>
          </a:prstGeom>
          <a:solidFill>
            <a:srgbClr val="CEE3EE"/>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smtClean="0">
                <a:ln>
                  <a:noFill/>
                </a:ln>
                <a:effectLst/>
                <a:uLnTx/>
                <a:uFillTx/>
                <a:latin typeface="Calibri Light" panose="020F0302020204030204" pitchFamily="34" charset="0"/>
                <a:cs typeface="Calibri Light" panose="020F0302020204030204" pitchFamily="34" charset="0"/>
              </a:rPr>
              <a:t>App Development</a:t>
            </a:r>
            <a:r>
              <a:rPr lang="en-CA" sz="1050" dirty="0" smtClean="0">
                <a:latin typeface="Calibri Light" panose="020F0302020204030204" pitchFamily="34" charset="0"/>
                <a:cs typeface="Calibri Light" panose="020F0302020204030204" pitchFamily="34" charset="0"/>
              </a:rPr>
              <a:t>, Testing &amp; Releases done in Sprint Cycles </a:t>
            </a:r>
            <a:endParaRPr kumimoji="0" lang="en-CA" sz="1050" b="0" i="0" u="none" strike="noStrike" kern="1200" cap="none" spc="0" normalizeH="0" baseline="0" noProof="0" dirty="0" smtClean="0">
              <a:ln>
                <a:noFill/>
              </a:ln>
              <a:effectLst/>
              <a:uLnTx/>
              <a:uFillTx/>
              <a:latin typeface="Calibri Light" panose="020F0302020204030204" pitchFamily="34" charset="0"/>
              <a:cs typeface="Calibri Light" panose="020F0302020204030204" pitchFamily="34" charset="0"/>
            </a:endParaRPr>
          </a:p>
        </p:txBody>
      </p:sp>
      <p:sp>
        <p:nvSpPr>
          <p:cNvPr id="36" name="Rectangle 35"/>
          <p:cNvSpPr/>
          <p:nvPr/>
        </p:nvSpPr>
        <p:spPr bwMode="auto">
          <a:xfrm>
            <a:off x="1741997" y="3517952"/>
            <a:ext cx="379231" cy="290040"/>
          </a:xfrm>
          <a:prstGeom prst="rect">
            <a:avLst/>
          </a:prstGeom>
          <a:solidFill>
            <a:srgbClr val="CEE3E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200" dirty="0">
                <a:latin typeface="Calibri Light" panose="020F0302020204030204" pitchFamily="34" charset="0"/>
                <a:cs typeface="Calibri Light" panose="020F0302020204030204" pitchFamily="34" charset="0"/>
              </a:rPr>
              <a:t>S</a:t>
            </a:r>
            <a:r>
              <a:rPr lang="en-CA" sz="1200" dirty="0" smtClean="0">
                <a:latin typeface="Calibri Light" panose="020F0302020204030204" pitchFamily="34" charset="0"/>
                <a:cs typeface="Calibri Light" panose="020F0302020204030204" pitchFamily="34" charset="0"/>
              </a:rPr>
              <a:t>1</a:t>
            </a:r>
            <a:endParaRPr kumimoji="0" lang="en-CA" sz="1200" b="0" i="0" u="none" strike="noStrike" kern="1200" cap="none" spc="0" normalizeH="0" baseline="0" noProof="0" dirty="0" smtClean="0">
              <a:ln>
                <a:noFill/>
              </a:ln>
              <a:effectLst/>
              <a:uLnTx/>
              <a:uFillTx/>
              <a:latin typeface="Calibri Light" panose="020F0302020204030204" pitchFamily="34" charset="0"/>
              <a:cs typeface="Calibri Light" panose="020F0302020204030204" pitchFamily="34" charset="0"/>
            </a:endParaRPr>
          </a:p>
        </p:txBody>
      </p:sp>
      <p:sp>
        <p:nvSpPr>
          <p:cNvPr id="40" name="Rectangle 39"/>
          <p:cNvSpPr/>
          <p:nvPr/>
        </p:nvSpPr>
        <p:spPr bwMode="auto">
          <a:xfrm>
            <a:off x="2158188" y="3517952"/>
            <a:ext cx="379231" cy="290040"/>
          </a:xfrm>
          <a:prstGeom prst="rect">
            <a:avLst/>
          </a:prstGeom>
          <a:solidFill>
            <a:srgbClr val="CEE3E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200" dirty="0" smtClean="0">
                <a:latin typeface="Calibri Light" panose="020F0302020204030204" pitchFamily="34" charset="0"/>
                <a:cs typeface="Calibri Light" panose="020F0302020204030204" pitchFamily="34" charset="0"/>
              </a:rPr>
              <a:t>S</a:t>
            </a:r>
            <a:r>
              <a:rPr lang="en-CA" sz="1200" dirty="0">
                <a:latin typeface="Calibri Light" panose="020F0302020204030204" pitchFamily="34" charset="0"/>
                <a:cs typeface="Calibri Light" panose="020F0302020204030204" pitchFamily="34" charset="0"/>
              </a:rPr>
              <a:t>3</a:t>
            </a:r>
            <a:endParaRPr kumimoji="0" lang="en-CA" sz="1200" b="0" i="0" u="none" strike="noStrike" kern="1200" cap="none" spc="0" normalizeH="0" baseline="0" noProof="0" dirty="0" smtClean="0">
              <a:ln>
                <a:noFill/>
              </a:ln>
              <a:effectLst/>
              <a:uLnTx/>
              <a:uFillTx/>
              <a:latin typeface="Calibri Light" panose="020F0302020204030204" pitchFamily="34" charset="0"/>
              <a:cs typeface="Calibri Light" panose="020F0302020204030204" pitchFamily="34" charset="0"/>
            </a:endParaRPr>
          </a:p>
        </p:txBody>
      </p:sp>
      <p:sp>
        <p:nvSpPr>
          <p:cNvPr id="41" name="Rectangle 40"/>
          <p:cNvSpPr/>
          <p:nvPr/>
        </p:nvSpPr>
        <p:spPr bwMode="auto">
          <a:xfrm>
            <a:off x="2570806" y="3517952"/>
            <a:ext cx="379231" cy="290040"/>
          </a:xfrm>
          <a:prstGeom prst="rect">
            <a:avLst/>
          </a:prstGeom>
          <a:solidFill>
            <a:srgbClr val="CEE3E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200" dirty="0" smtClean="0">
                <a:latin typeface="Calibri Light" panose="020F0302020204030204" pitchFamily="34" charset="0"/>
                <a:cs typeface="Calibri Light" panose="020F0302020204030204" pitchFamily="34" charset="0"/>
              </a:rPr>
              <a:t>S5</a:t>
            </a:r>
          </a:p>
        </p:txBody>
      </p:sp>
      <p:sp>
        <p:nvSpPr>
          <p:cNvPr id="42" name="Rectangle 41"/>
          <p:cNvSpPr/>
          <p:nvPr/>
        </p:nvSpPr>
        <p:spPr bwMode="auto">
          <a:xfrm>
            <a:off x="2988781" y="3517952"/>
            <a:ext cx="379231" cy="290040"/>
          </a:xfrm>
          <a:prstGeom prst="rect">
            <a:avLst/>
          </a:prstGeom>
          <a:solidFill>
            <a:srgbClr val="CEE3E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200" dirty="0" smtClean="0">
                <a:latin typeface="Calibri Light" panose="020F0302020204030204" pitchFamily="34" charset="0"/>
                <a:cs typeface="Calibri Light" panose="020F0302020204030204" pitchFamily="34" charset="0"/>
              </a:rPr>
              <a:t>S7</a:t>
            </a:r>
            <a:endParaRPr kumimoji="0" lang="en-CA" sz="1200" b="0" i="0" u="none" strike="noStrike" kern="1200" cap="none" spc="0" normalizeH="0" baseline="0" noProof="0" dirty="0" smtClean="0">
              <a:ln>
                <a:noFill/>
              </a:ln>
              <a:effectLst/>
              <a:uLnTx/>
              <a:uFillTx/>
              <a:latin typeface="Calibri Light" panose="020F0302020204030204" pitchFamily="34" charset="0"/>
              <a:cs typeface="Calibri Light" panose="020F0302020204030204" pitchFamily="34" charset="0"/>
            </a:endParaRPr>
          </a:p>
        </p:txBody>
      </p:sp>
      <p:sp>
        <p:nvSpPr>
          <p:cNvPr id="45" name="Rectangle 44"/>
          <p:cNvSpPr/>
          <p:nvPr/>
        </p:nvSpPr>
        <p:spPr bwMode="auto">
          <a:xfrm>
            <a:off x="3402318" y="3517952"/>
            <a:ext cx="409747" cy="290040"/>
          </a:xfrm>
          <a:prstGeom prst="rect">
            <a:avLst/>
          </a:prstGeom>
          <a:solidFill>
            <a:srgbClr val="CEE3E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200" dirty="0" smtClean="0">
                <a:latin typeface="Calibri Light" panose="020F0302020204030204" pitchFamily="34" charset="0"/>
                <a:cs typeface="Calibri Light" panose="020F0302020204030204" pitchFamily="34" charset="0"/>
              </a:rPr>
              <a:t>S9..</a:t>
            </a:r>
            <a:endParaRPr kumimoji="0" lang="en-CA" sz="1200" b="0" i="0" u="none" strike="noStrike" kern="1200" cap="none" spc="0" normalizeH="0" baseline="0" noProof="0" dirty="0" smtClean="0">
              <a:ln>
                <a:noFill/>
              </a:ln>
              <a:effectLst/>
              <a:uLnTx/>
              <a:uFillTx/>
              <a:latin typeface="Calibri Light" panose="020F0302020204030204" pitchFamily="34" charset="0"/>
              <a:cs typeface="Calibri Light" panose="020F0302020204030204" pitchFamily="34" charset="0"/>
            </a:endParaRPr>
          </a:p>
        </p:txBody>
      </p:sp>
      <p:sp>
        <p:nvSpPr>
          <p:cNvPr id="4" name="5-Point Star 3"/>
          <p:cNvSpPr/>
          <p:nvPr/>
        </p:nvSpPr>
        <p:spPr bwMode="auto">
          <a:xfrm>
            <a:off x="3224628" y="3283031"/>
            <a:ext cx="288000" cy="270000"/>
          </a:xfrm>
          <a:prstGeom prst="star5">
            <a:avLst/>
          </a:prstGeom>
          <a:solidFill>
            <a:srgbClr val="FFC000"/>
          </a:solidFill>
          <a:ln w="6350">
            <a:solidFill>
              <a:srgbClr val="BB1605"/>
            </a:solidFill>
          </a:ln>
          <a:ex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spcBef>
                <a:spcPts val="600"/>
              </a:spcBef>
            </a:pPr>
            <a:r>
              <a:rPr lang="en-CA" sz="800" b="1" dirty="0" smtClean="0">
                <a:latin typeface="Calibri Light" panose="020F0302020204030204" pitchFamily="34" charset="0"/>
                <a:cs typeface="Calibri Light" panose="020F0302020204030204" pitchFamily="34" charset="0"/>
              </a:rPr>
              <a:t>1</a:t>
            </a:r>
            <a:endParaRPr lang="en-CA" sz="1600" b="1" dirty="0" smtClean="0">
              <a:latin typeface="Calibri Light" panose="020F0302020204030204" pitchFamily="34" charset="0"/>
              <a:cs typeface="Calibri Light" panose="020F0302020204030204" pitchFamily="34" charset="0"/>
            </a:endParaRPr>
          </a:p>
        </p:txBody>
      </p:sp>
      <p:sp>
        <p:nvSpPr>
          <p:cNvPr id="48" name="Rectangle 47"/>
          <p:cNvSpPr/>
          <p:nvPr/>
        </p:nvSpPr>
        <p:spPr bwMode="auto">
          <a:xfrm>
            <a:off x="413678" y="5728342"/>
            <a:ext cx="2055608" cy="243524"/>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200" dirty="0" smtClean="0">
                <a:latin typeface="Calibri Light" panose="020F0302020204030204" pitchFamily="34" charset="0"/>
                <a:cs typeface="Calibri Light" panose="020F0302020204030204" pitchFamily="34" charset="0"/>
              </a:rPr>
              <a:t>Early </a:t>
            </a:r>
            <a:r>
              <a:rPr kumimoji="0" lang="en-CA" sz="1200" b="0" i="0" u="none" strike="noStrike" kern="1200" cap="none" spc="0" normalizeH="0" baseline="0" noProof="0" dirty="0" smtClean="0">
                <a:ln>
                  <a:noFill/>
                </a:ln>
                <a:effectLst/>
                <a:uLnTx/>
                <a:uFillTx/>
                <a:latin typeface="Calibri Light" panose="020F0302020204030204" pitchFamily="34" charset="0"/>
                <a:cs typeface="Calibri Light" panose="020F0302020204030204" pitchFamily="34" charset="0"/>
              </a:rPr>
              <a:t>MVP Launch (basic</a:t>
            </a:r>
            <a:r>
              <a:rPr kumimoji="0" lang="en-CA" sz="1200" b="0" i="0" u="none" strike="noStrike" kern="1200" cap="none" spc="0" normalizeH="0" noProof="0" dirty="0" smtClean="0">
                <a:ln>
                  <a:noFill/>
                </a:ln>
                <a:effectLst/>
                <a:uLnTx/>
                <a:uFillTx/>
                <a:latin typeface="Calibri Light" panose="020F0302020204030204" pitchFamily="34" charset="0"/>
                <a:cs typeface="Calibri Light" panose="020F0302020204030204" pitchFamily="34" charset="0"/>
              </a:rPr>
              <a:t> app)</a:t>
            </a:r>
            <a:endParaRPr kumimoji="0" lang="en-CA" sz="1200" b="0" i="0" u="none" strike="noStrike" kern="1200" cap="none" spc="0" normalizeH="0" baseline="0" noProof="0" dirty="0" smtClean="0">
              <a:ln>
                <a:noFill/>
              </a:ln>
              <a:effectLst/>
              <a:uLnTx/>
              <a:uFillTx/>
              <a:latin typeface="Calibri Light" panose="020F0302020204030204" pitchFamily="34" charset="0"/>
              <a:cs typeface="Calibri Light" panose="020F0302020204030204" pitchFamily="34" charset="0"/>
            </a:endParaRPr>
          </a:p>
        </p:txBody>
      </p:sp>
      <p:sp>
        <p:nvSpPr>
          <p:cNvPr id="49" name="Rectangle 48"/>
          <p:cNvSpPr/>
          <p:nvPr/>
        </p:nvSpPr>
        <p:spPr bwMode="auto">
          <a:xfrm>
            <a:off x="3844186" y="3517952"/>
            <a:ext cx="379231" cy="290040"/>
          </a:xfrm>
          <a:prstGeom prst="rect">
            <a:avLst/>
          </a:prstGeom>
          <a:solidFill>
            <a:srgbClr val="CEE3E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200" dirty="0" smtClean="0">
                <a:latin typeface="Calibri Light" panose="020F0302020204030204" pitchFamily="34" charset="0"/>
                <a:cs typeface="Calibri Light" panose="020F0302020204030204" pitchFamily="34" charset="0"/>
              </a:rPr>
              <a:t>Sn</a:t>
            </a:r>
            <a:endParaRPr kumimoji="0" lang="en-CA" sz="1200" b="0" i="0" u="none" strike="noStrike" kern="1200" cap="none" spc="0" normalizeH="0" baseline="0" noProof="0" dirty="0" smtClean="0">
              <a:ln>
                <a:noFill/>
              </a:ln>
              <a:effectLst/>
              <a:uLnTx/>
              <a:uFillTx/>
              <a:latin typeface="Calibri Light" panose="020F0302020204030204" pitchFamily="34" charset="0"/>
              <a:cs typeface="Calibri Light" panose="020F0302020204030204" pitchFamily="34" charset="0"/>
            </a:endParaRPr>
          </a:p>
        </p:txBody>
      </p:sp>
      <p:sp>
        <p:nvSpPr>
          <p:cNvPr id="57" name="Rectangle 56"/>
          <p:cNvSpPr/>
          <p:nvPr/>
        </p:nvSpPr>
        <p:spPr bwMode="auto">
          <a:xfrm>
            <a:off x="424559" y="6009792"/>
            <a:ext cx="1910192" cy="263579"/>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200" dirty="0" smtClean="0">
                <a:latin typeface="Calibri Light" panose="020F0302020204030204" pitchFamily="34" charset="0"/>
                <a:cs typeface="Calibri Light" panose="020F0302020204030204" pitchFamily="34" charset="0"/>
              </a:rPr>
              <a:t>Fully Enhanced App </a:t>
            </a:r>
            <a:r>
              <a:rPr kumimoji="0" lang="en-CA" sz="1200" b="0" i="0" u="none" strike="noStrike" kern="1200" cap="none" spc="0" normalizeH="0" baseline="0" noProof="0" dirty="0" smtClean="0">
                <a:ln>
                  <a:noFill/>
                </a:ln>
                <a:effectLst/>
                <a:uLnTx/>
                <a:uFillTx/>
                <a:latin typeface="Calibri Light" panose="020F0302020204030204" pitchFamily="34" charset="0"/>
                <a:cs typeface="Calibri Light" panose="020F0302020204030204" pitchFamily="34" charset="0"/>
              </a:rPr>
              <a:t>Launch</a:t>
            </a:r>
          </a:p>
        </p:txBody>
      </p:sp>
      <p:sp>
        <p:nvSpPr>
          <p:cNvPr id="66" name="Rectangle 65"/>
          <p:cNvSpPr/>
          <p:nvPr/>
        </p:nvSpPr>
        <p:spPr bwMode="auto">
          <a:xfrm>
            <a:off x="4321309" y="4838482"/>
            <a:ext cx="607041" cy="387006"/>
          </a:xfrm>
          <a:prstGeom prst="rect">
            <a:avLst/>
          </a:prstGeom>
          <a:solidFill>
            <a:srgbClr val="96C2D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100" noProof="0" dirty="0" smtClean="0">
                <a:latin typeface="Calibri Light" panose="020F0302020204030204" pitchFamily="34" charset="0"/>
                <a:cs typeface="Calibri Light" panose="020F0302020204030204" pitchFamily="34" charset="0"/>
              </a:rPr>
              <a:t>BHM Rollout</a:t>
            </a:r>
            <a:endParaRPr kumimoji="0" lang="en-CA" sz="1100" b="0" i="0" u="none" strike="noStrike" kern="1200" cap="none" spc="0" normalizeH="0" baseline="0" noProof="0" dirty="0" smtClean="0">
              <a:ln>
                <a:noFill/>
              </a:ln>
              <a:effectLst/>
              <a:uLnTx/>
              <a:uFillTx/>
              <a:latin typeface="Calibri Light" panose="020F0302020204030204" pitchFamily="34" charset="0"/>
              <a:cs typeface="Calibri Light" panose="020F0302020204030204" pitchFamily="34" charset="0"/>
            </a:endParaRPr>
          </a:p>
        </p:txBody>
      </p:sp>
      <p:sp>
        <p:nvSpPr>
          <p:cNvPr id="69" name="Rectangle 68"/>
          <p:cNvSpPr/>
          <p:nvPr/>
        </p:nvSpPr>
        <p:spPr bwMode="auto">
          <a:xfrm>
            <a:off x="4974729" y="4835976"/>
            <a:ext cx="607041" cy="389511"/>
          </a:xfrm>
          <a:prstGeom prst="rect">
            <a:avLst/>
          </a:prstGeom>
          <a:solidFill>
            <a:srgbClr val="96C2D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100" dirty="0" smtClean="0">
                <a:latin typeface="Calibri Light" panose="020F0302020204030204" pitchFamily="34" charset="0"/>
                <a:cs typeface="Calibri Light" panose="020F0302020204030204" pitchFamily="34" charset="0"/>
              </a:rPr>
              <a:t>M2 </a:t>
            </a:r>
            <a:r>
              <a:rPr lang="en-CA" sz="1100" noProof="0" dirty="0" smtClean="0">
                <a:latin typeface="Calibri Light" panose="020F0302020204030204" pitchFamily="34" charset="0"/>
                <a:cs typeface="Calibri Light" panose="020F0302020204030204" pitchFamily="34" charset="0"/>
              </a:rPr>
              <a:t>Rollout</a:t>
            </a:r>
            <a:endParaRPr kumimoji="0" lang="en-CA" sz="1100" b="0" i="0" u="none" strike="noStrike" kern="1200" cap="none" spc="0" normalizeH="0" baseline="0" noProof="0" dirty="0" smtClean="0">
              <a:ln>
                <a:noFill/>
              </a:ln>
              <a:effectLst/>
              <a:uLnTx/>
              <a:uFillTx/>
              <a:latin typeface="Calibri Light" panose="020F0302020204030204" pitchFamily="34" charset="0"/>
              <a:cs typeface="Calibri Light" panose="020F0302020204030204" pitchFamily="34" charset="0"/>
            </a:endParaRPr>
          </a:p>
        </p:txBody>
      </p:sp>
      <p:sp>
        <p:nvSpPr>
          <p:cNvPr id="70" name="Rectangle 69"/>
          <p:cNvSpPr/>
          <p:nvPr/>
        </p:nvSpPr>
        <p:spPr bwMode="auto">
          <a:xfrm>
            <a:off x="5628149" y="4835073"/>
            <a:ext cx="607041" cy="390414"/>
          </a:xfrm>
          <a:prstGeom prst="rect">
            <a:avLst/>
          </a:prstGeom>
          <a:solidFill>
            <a:srgbClr val="96C2D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100" dirty="0" smtClean="0">
                <a:latin typeface="Calibri Light" panose="020F0302020204030204" pitchFamily="34" charset="0"/>
                <a:cs typeface="Calibri Light" panose="020F0302020204030204" pitchFamily="34" charset="0"/>
              </a:rPr>
              <a:t>M3…</a:t>
            </a:r>
            <a:br>
              <a:rPr lang="en-CA" sz="1100" dirty="0" smtClean="0">
                <a:latin typeface="Calibri Light" panose="020F0302020204030204" pitchFamily="34" charset="0"/>
                <a:cs typeface="Calibri Light" panose="020F0302020204030204" pitchFamily="34" charset="0"/>
              </a:rPr>
            </a:br>
            <a:r>
              <a:rPr lang="en-CA" sz="1100" noProof="0" dirty="0" smtClean="0">
                <a:latin typeface="Calibri Light" panose="020F0302020204030204" pitchFamily="34" charset="0"/>
                <a:cs typeface="Calibri Light" panose="020F0302020204030204" pitchFamily="34" charset="0"/>
              </a:rPr>
              <a:t>Rollout</a:t>
            </a:r>
            <a:endParaRPr kumimoji="0" lang="en-CA" sz="1100" b="0" i="0" u="none" strike="noStrike" kern="1200" cap="none" spc="0" normalizeH="0" baseline="0" noProof="0" dirty="0" smtClean="0">
              <a:ln>
                <a:noFill/>
              </a:ln>
              <a:effectLst/>
              <a:uLnTx/>
              <a:uFillTx/>
              <a:latin typeface="Calibri Light" panose="020F0302020204030204" pitchFamily="34" charset="0"/>
              <a:cs typeface="Calibri Light" panose="020F0302020204030204" pitchFamily="34" charset="0"/>
            </a:endParaRPr>
          </a:p>
        </p:txBody>
      </p:sp>
      <p:sp>
        <p:nvSpPr>
          <p:cNvPr id="72" name="Rectangle 71"/>
          <p:cNvSpPr/>
          <p:nvPr/>
        </p:nvSpPr>
        <p:spPr bwMode="auto">
          <a:xfrm>
            <a:off x="6660233" y="4855719"/>
            <a:ext cx="1763758" cy="349122"/>
          </a:xfrm>
          <a:prstGeom prst="rect">
            <a:avLst/>
          </a:prstGeom>
          <a:no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300" noProof="0" dirty="0" smtClean="0">
                <a:solidFill>
                  <a:sysClr val="windowText" lastClr="000000"/>
                </a:solidFill>
                <a:latin typeface="Calibri Light" panose="020F0302020204030204" pitchFamily="34" charset="0"/>
                <a:cs typeface="Calibri Light" panose="020F0302020204030204" pitchFamily="34" charset="0"/>
              </a:rPr>
              <a:t>Launching loyalty cards </a:t>
            </a:r>
            <a:r>
              <a:rPr lang="en-CA" sz="1300" dirty="0" smtClean="0">
                <a:solidFill>
                  <a:sysClr val="windowText" lastClr="000000"/>
                </a:solidFill>
                <a:latin typeface="Calibri Light" panose="020F0302020204030204" pitchFamily="34" charset="0"/>
                <a:cs typeface="Calibri Light" panose="020F0302020204030204" pitchFamily="34" charset="0"/>
              </a:rPr>
              <a:t>market-by-market</a:t>
            </a:r>
            <a:endParaRPr kumimoji="0" lang="en-CA" sz="1300" b="0" i="0" u="none" strike="noStrike" kern="1200" cap="none" spc="0" normalizeH="0" baseline="0" noProof="0" dirty="0" smtClean="0">
              <a:ln>
                <a:noFill/>
              </a:ln>
              <a:solidFill>
                <a:sysClr val="windowText" lastClr="000000"/>
              </a:solidFill>
              <a:effectLst/>
              <a:uLnTx/>
              <a:uFillTx/>
              <a:latin typeface="Calibri Light" panose="020F0302020204030204" pitchFamily="34" charset="0"/>
              <a:cs typeface="Calibri Light" panose="020F0302020204030204" pitchFamily="34" charset="0"/>
            </a:endParaRPr>
          </a:p>
        </p:txBody>
      </p:sp>
      <p:sp>
        <p:nvSpPr>
          <p:cNvPr id="54" name="TextBox 53"/>
          <p:cNvSpPr txBox="1"/>
          <p:nvPr/>
        </p:nvSpPr>
        <p:spPr>
          <a:xfrm rot="5400000">
            <a:off x="6397376" y="2024191"/>
            <a:ext cx="346249" cy="3699451"/>
          </a:xfrm>
          <a:prstGeom prst="rect">
            <a:avLst/>
          </a:prstGeom>
          <a:solidFill>
            <a:schemeClr val="bg2">
              <a:lumMod val="95000"/>
            </a:schemeClr>
          </a:solidFill>
          <a:ln>
            <a:solidFill>
              <a:schemeClr val="tx1"/>
            </a:solidFill>
          </a:ln>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050" dirty="0" smtClean="0">
                <a:latin typeface="Calibri Light" panose="020F0302020204030204" pitchFamily="34" charset="0"/>
                <a:cs typeface="Calibri Light" panose="020F0302020204030204" pitchFamily="34" charset="0"/>
              </a:rPr>
              <a:t>Ongoing Maintenance: Feedback Updates, Bug Fixes, OS </a:t>
            </a:r>
            <a:r>
              <a:rPr lang="en-CA" sz="1050" dirty="0">
                <a:latin typeface="Calibri Light" panose="020F0302020204030204" pitchFamily="34" charset="0"/>
                <a:cs typeface="Calibri Light" panose="020F0302020204030204" pitchFamily="34" charset="0"/>
              </a:rPr>
              <a:t>Upgrades </a:t>
            </a:r>
          </a:p>
        </p:txBody>
      </p:sp>
      <p:sp>
        <p:nvSpPr>
          <p:cNvPr id="58" name="5-Point Star 57"/>
          <p:cNvSpPr/>
          <p:nvPr/>
        </p:nvSpPr>
        <p:spPr bwMode="auto">
          <a:xfrm>
            <a:off x="4087099" y="3286916"/>
            <a:ext cx="288000" cy="270000"/>
          </a:xfrm>
          <a:prstGeom prst="star5">
            <a:avLst/>
          </a:prstGeom>
          <a:solidFill>
            <a:srgbClr val="FFC000"/>
          </a:solidFill>
          <a:ln w="6350">
            <a:solidFill>
              <a:srgbClr val="BB1605"/>
            </a:solidFill>
          </a:ln>
          <a:ex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spcBef>
                <a:spcPts val="600"/>
              </a:spcBef>
            </a:pPr>
            <a:r>
              <a:rPr lang="en-CA" sz="800" b="1" dirty="0" smtClean="0">
                <a:latin typeface="Calibri Light" panose="020F0302020204030204" pitchFamily="34" charset="0"/>
                <a:cs typeface="Calibri Light" panose="020F0302020204030204" pitchFamily="34" charset="0"/>
              </a:rPr>
              <a:t>2</a:t>
            </a:r>
            <a:endParaRPr lang="en-CA" sz="1600" b="1" dirty="0" smtClean="0">
              <a:latin typeface="Calibri Light" panose="020F0302020204030204" pitchFamily="34" charset="0"/>
              <a:cs typeface="Calibri Light" panose="020F0302020204030204" pitchFamily="34" charset="0"/>
            </a:endParaRPr>
          </a:p>
        </p:txBody>
      </p:sp>
      <p:sp>
        <p:nvSpPr>
          <p:cNvPr id="67" name="5-Point Star 66"/>
          <p:cNvSpPr/>
          <p:nvPr/>
        </p:nvSpPr>
        <p:spPr bwMode="auto">
          <a:xfrm>
            <a:off x="228081" y="5701866"/>
            <a:ext cx="230748" cy="252622"/>
          </a:xfrm>
          <a:prstGeom prst="star5">
            <a:avLst/>
          </a:prstGeom>
          <a:solidFill>
            <a:srgbClr val="FFC000"/>
          </a:solidFill>
          <a:ln w="6350">
            <a:solidFill>
              <a:srgbClr val="BB1605"/>
            </a:solidFill>
          </a:ln>
          <a:ex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spcBef>
                <a:spcPts val="600"/>
              </a:spcBef>
            </a:pPr>
            <a:r>
              <a:rPr lang="en-CA" sz="800" b="1" dirty="0" smtClean="0">
                <a:latin typeface="Calibri Light" panose="020F0302020204030204" pitchFamily="34" charset="0"/>
                <a:cs typeface="Calibri Light" panose="020F0302020204030204" pitchFamily="34" charset="0"/>
              </a:rPr>
              <a:t>1</a:t>
            </a:r>
            <a:endParaRPr lang="en-CA" sz="1600" b="1" dirty="0" smtClean="0">
              <a:latin typeface="Calibri Light" panose="020F0302020204030204" pitchFamily="34" charset="0"/>
              <a:cs typeface="Calibri Light" panose="020F0302020204030204" pitchFamily="34" charset="0"/>
            </a:endParaRPr>
          </a:p>
        </p:txBody>
      </p:sp>
      <p:sp>
        <p:nvSpPr>
          <p:cNvPr id="73" name="5-Point Star 72"/>
          <p:cNvSpPr/>
          <p:nvPr/>
        </p:nvSpPr>
        <p:spPr bwMode="auto">
          <a:xfrm>
            <a:off x="228081" y="5980823"/>
            <a:ext cx="230748" cy="252622"/>
          </a:xfrm>
          <a:prstGeom prst="star5">
            <a:avLst/>
          </a:prstGeom>
          <a:solidFill>
            <a:srgbClr val="FFC000"/>
          </a:solidFill>
          <a:ln w="6350">
            <a:solidFill>
              <a:srgbClr val="BB1605"/>
            </a:solidFill>
          </a:ln>
          <a:ex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spcBef>
                <a:spcPts val="600"/>
              </a:spcBef>
            </a:pPr>
            <a:r>
              <a:rPr lang="en-CA" sz="800" b="1" dirty="0">
                <a:latin typeface="Calibri Light" panose="020F0302020204030204" pitchFamily="34" charset="0"/>
                <a:cs typeface="Calibri Light" panose="020F0302020204030204" pitchFamily="34" charset="0"/>
              </a:rPr>
              <a:t>2</a:t>
            </a:r>
            <a:endParaRPr lang="en-CA" sz="1600" b="1" dirty="0" smtClean="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4979906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CA" sz="2800" dirty="0" smtClean="0">
                <a:latin typeface="Calibri Light" panose="020F0302020204030204" pitchFamily="34" charset="0"/>
                <a:cs typeface="Calibri Light" panose="020F0302020204030204" pitchFamily="34" charset="0"/>
              </a:rPr>
              <a:t>Conclusion </a:t>
            </a:r>
            <a:endParaRPr lang="en-CA" sz="1800" b="0" i="1" dirty="0">
              <a:latin typeface="Calibri Light" panose="020F0302020204030204" pitchFamily="34" charset="0"/>
              <a:cs typeface="Calibri Light" panose="020F0302020204030204" pitchFamily="34" charset="0"/>
            </a:endParaRPr>
          </a:p>
        </p:txBody>
      </p:sp>
      <p:sp>
        <p:nvSpPr>
          <p:cNvPr id="6" name="Footer Placeholder 5"/>
          <p:cNvSpPr>
            <a:spLocks noGrp="1"/>
          </p:cNvSpPr>
          <p:nvPr>
            <p:ph type="ftr" sz="quarter" idx="4294967295"/>
          </p:nvPr>
        </p:nvSpPr>
        <p:spPr>
          <a:xfrm>
            <a:off x="143743" y="6532111"/>
            <a:ext cx="5940425" cy="311150"/>
          </a:xfrm>
        </p:spPr>
        <p:txBody>
          <a:bodyPr/>
          <a:lstStyle/>
          <a:p>
            <a:pPr>
              <a:defRPr/>
            </a:pPr>
            <a:r>
              <a:rPr lang="en-US" dirty="0" smtClean="0"/>
              <a:t>22  |  2019 08 13  |  CONFIDENTIAL</a:t>
            </a:r>
            <a:endParaRPr lang="en-CA" dirty="0"/>
          </a:p>
        </p:txBody>
      </p:sp>
      <p:graphicFrame>
        <p:nvGraphicFramePr>
          <p:cNvPr id="8" name="Table 7"/>
          <p:cNvGraphicFramePr>
            <a:graphicFrameLocks noGrp="1"/>
          </p:cNvGraphicFramePr>
          <p:nvPr>
            <p:extLst>
              <p:ext uri="{D42A27DB-BD31-4B8C-83A1-F6EECF244321}">
                <p14:modId xmlns:p14="http://schemas.microsoft.com/office/powerpoint/2010/main" val="376587303"/>
              </p:ext>
            </p:extLst>
          </p:nvPr>
        </p:nvGraphicFramePr>
        <p:xfrm>
          <a:off x="4537619" y="1340768"/>
          <a:ext cx="4248472" cy="1968161"/>
        </p:xfrm>
        <a:graphic>
          <a:graphicData uri="http://schemas.openxmlformats.org/drawingml/2006/table">
            <a:tbl>
              <a:tblPr firstRow="1" bandRow="1">
                <a:tableStyleId>{5C22544A-7EE6-4342-B048-85BDC9FD1C3A}</a:tableStyleId>
              </a:tblPr>
              <a:tblGrid>
                <a:gridCol w="2387153">
                  <a:extLst>
                    <a:ext uri="{9D8B030D-6E8A-4147-A177-3AD203B41FA5}">
                      <a16:colId xmlns:a16="http://schemas.microsoft.com/office/drawing/2014/main" val="3348922224"/>
                    </a:ext>
                  </a:extLst>
                </a:gridCol>
                <a:gridCol w="1861319">
                  <a:extLst>
                    <a:ext uri="{9D8B030D-6E8A-4147-A177-3AD203B41FA5}">
                      <a16:colId xmlns:a16="http://schemas.microsoft.com/office/drawing/2014/main" val="4011558762"/>
                    </a:ext>
                  </a:extLst>
                </a:gridCol>
              </a:tblGrid>
              <a:tr h="294217">
                <a:tc gridSpan="2">
                  <a:txBody>
                    <a:bodyPr/>
                    <a:lstStyle/>
                    <a:p>
                      <a:pPr algn="ctr"/>
                      <a:r>
                        <a:rPr lang="en-CA" sz="1600" b="1" dirty="0" smtClean="0">
                          <a:latin typeface="Calibri Light" panose="020F0302020204030204" pitchFamily="34" charset="0"/>
                          <a:cs typeface="Calibri Light" panose="020F0302020204030204" pitchFamily="34" charset="0"/>
                        </a:rPr>
                        <a:t>Initial Costs</a:t>
                      </a:r>
                      <a:endParaRPr lang="en-CA" sz="1600" b="1" dirty="0">
                        <a:latin typeface="Calibri Light" panose="020F0302020204030204" pitchFamily="34" charset="0"/>
                        <a:cs typeface="Calibri Light" panose="020F0302020204030204" pitchFamily="34" charset="0"/>
                      </a:endParaRPr>
                    </a:p>
                  </a:txBody>
                  <a:tcPr/>
                </a:tc>
                <a:tc hMerge="1">
                  <a:txBody>
                    <a:bodyPr/>
                    <a:lstStyle/>
                    <a:p>
                      <a:pPr algn="r"/>
                      <a:endParaRPr lang="en-CA" dirty="0"/>
                    </a:p>
                  </a:txBody>
                  <a:tcPr/>
                </a:tc>
                <a:extLst>
                  <a:ext uri="{0D108BD9-81ED-4DB2-BD59-A6C34878D82A}">
                    <a16:rowId xmlns:a16="http://schemas.microsoft.com/office/drawing/2014/main" val="2146348465"/>
                  </a:ext>
                </a:extLst>
              </a:tr>
              <a:tr h="277795">
                <a:tc>
                  <a:txBody>
                    <a:bodyPr/>
                    <a:lstStyle/>
                    <a:p>
                      <a:pPr algn="r"/>
                      <a:r>
                        <a:rPr lang="en-CA" sz="1500" b="1" dirty="0" smtClean="0">
                          <a:solidFill>
                            <a:schemeClr val="tx1"/>
                          </a:solidFill>
                          <a:latin typeface="Calibri Light" panose="020F0302020204030204" pitchFamily="34" charset="0"/>
                          <a:cs typeface="Calibri Light" panose="020F0302020204030204" pitchFamily="34" charset="0"/>
                        </a:rPr>
                        <a:t>Recommendation Aspect</a:t>
                      </a:r>
                      <a:endParaRPr lang="en-CA" sz="1500" b="1" dirty="0">
                        <a:solidFill>
                          <a:schemeClr val="tx1"/>
                        </a:solidFill>
                        <a:latin typeface="Calibri Light" panose="020F0302020204030204" pitchFamily="34" charset="0"/>
                        <a:cs typeface="Calibri Light" panose="020F0302020204030204" pitchFamily="34" charset="0"/>
                      </a:endParaRPr>
                    </a:p>
                  </a:txBody>
                  <a:tcPr/>
                </a:tc>
                <a:tc>
                  <a:txBody>
                    <a:bodyPr/>
                    <a:lstStyle/>
                    <a:p>
                      <a:pPr algn="r"/>
                      <a:r>
                        <a:rPr lang="en-CA" sz="1500" b="1" dirty="0" smtClean="0">
                          <a:solidFill>
                            <a:schemeClr val="tx1"/>
                          </a:solidFill>
                          <a:latin typeface="Calibri Light" panose="020F0302020204030204" pitchFamily="34" charset="0"/>
                          <a:cs typeface="Calibri Light" panose="020F0302020204030204" pitchFamily="34" charset="0"/>
                        </a:rPr>
                        <a:t>Approximate</a:t>
                      </a:r>
                      <a:r>
                        <a:rPr lang="en-CA" sz="1500" b="1" baseline="0" dirty="0" smtClean="0">
                          <a:solidFill>
                            <a:schemeClr val="tx1"/>
                          </a:solidFill>
                          <a:latin typeface="Calibri Light" panose="020F0302020204030204" pitchFamily="34" charset="0"/>
                          <a:cs typeface="Calibri Light" panose="020F0302020204030204" pitchFamily="34" charset="0"/>
                        </a:rPr>
                        <a:t> </a:t>
                      </a:r>
                      <a:r>
                        <a:rPr lang="en-CA" sz="1500" b="1" dirty="0" smtClean="0">
                          <a:solidFill>
                            <a:schemeClr val="tx1"/>
                          </a:solidFill>
                          <a:latin typeface="Calibri Light" panose="020F0302020204030204" pitchFamily="34" charset="0"/>
                          <a:cs typeface="Calibri Light" panose="020F0302020204030204" pitchFamily="34" charset="0"/>
                        </a:rPr>
                        <a:t>Cost ($) </a:t>
                      </a:r>
                      <a:endParaRPr lang="en-CA" sz="1500" b="1" dirty="0">
                        <a:solidFill>
                          <a:schemeClr val="tx1"/>
                        </a:solidFill>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997431418"/>
                  </a:ext>
                </a:extLst>
              </a:tr>
              <a:tr h="277795">
                <a:tc>
                  <a:txBody>
                    <a:bodyPr/>
                    <a:lstStyle/>
                    <a:p>
                      <a:pPr algn="r"/>
                      <a:r>
                        <a:rPr lang="en-CA" sz="1500" dirty="0" smtClean="0">
                          <a:solidFill>
                            <a:schemeClr val="tx1"/>
                          </a:solidFill>
                          <a:latin typeface="Calibri Light" panose="020F0302020204030204" pitchFamily="34" charset="0"/>
                          <a:cs typeface="Calibri Light" panose="020F0302020204030204" pitchFamily="34" charset="0"/>
                        </a:rPr>
                        <a:t>App</a:t>
                      </a:r>
                      <a:r>
                        <a:rPr lang="en-CA" sz="1500" baseline="0" dirty="0" smtClean="0">
                          <a:solidFill>
                            <a:schemeClr val="tx1"/>
                          </a:solidFill>
                          <a:latin typeface="Calibri Light" panose="020F0302020204030204" pitchFamily="34" charset="0"/>
                          <a:cs typeface="Calibri Light" panose="020F0302020204030204" pitchFamily="34" charset="0"/>
                        </a:rPr>
                        <a:t> Dev + Website Revamp</a:t>
                      </a:r>
                      <a:endParaRPr lang="en-CA" sz="1500" dirty="0">
                        <a:solidFill>
                          <a:schemeClr val="tx1"/>
                        </a:solidFill>
                        <a:latin typeface="Calibri Light" panose="020F0302020204030204" pitchFamily="34" charset="0"/>
                        <a:cs typeface="Calibri Light" panose="020F0302020204030204" pitchFamily="34" charset="0"/>
                      </a:endParaRPr>
                    </a:p>
                  </a:txBody>
                  <a:tcPr>
                    <a:solidFill>
                      <a:schemeClr val="accent3">
                        <a:lumMod val="40000"/>
                        <a:lumOff val="60000"/>
                      </a:schemeClr>
                    </a:solidFill>
                  </a:tcPr>
                </a:tc>
                <a:tc>
                  <a:txBody>
                    <a:bodyPr/>
                    <a:lstStyle/>
                    <a:p>
                      <a:pPr algn="r"/>
                      <a:r>
                        <a:rPr lang="en-CA" sz="1500" dirty="0" smtClean="0">
                          <a:solidFill>
                            <a:schemeClr val="tx1"/>
                          </a:solidFill>
                          <a:latin typeface="Calibri Light" panose="020F0302020204030204" pitchFamily="34" charset="0"/>
                          <a:cs typeface="Calibri Light" panose="020F0302020204030204" pitchFamily="34" charset="0"/>
                        </a:rPr>
                        <a:t>990,950</a:t>
                      </a:r>
                      <a:endParaRPr lang="en-CA" sz="1500" dirty="0">
                        <a:solidFill>
                          <a:schemeClr val="tx1"/>
                        </a:solidFill>
                        <a:latin typeface="Calibri Light" panose="020F0302020204030204" pitchFamily="34" charset="0"/>
                        <a:cs typeface="Calibri Light" panose="020F0302020204030204" pitchFamily="34" charset="0"/>
                      </a:endParaRPr>
                    </a:p>
                  </a:txBody>
                  <a:tcPr>
                    <a:solidFill>
                      <a:schemeClr val="accent3">
                        <a:lumMod val="40000"/>
                        <a:lumOff val="60000"/>
                      </a:schemeClr>
                    </a:solidFill>
                  </a:tcPr>
                </a:tc>
                <a:extLst>
                  <a:ext uri="{0D108BD9-81ED-4DB2-BD59-A6C34878D82A}">
                    <a16:rowId xmlns:a16="http://schemas.microsoft.com/office/drawing/2014/main" val="261664103"/>
                  </a:ext>
                </a:extLst>
              </a:tr>
              <a:tr h="277795">
                <a:tc>
                  <a:txBody>
                    <a:bodyPr/>
                    <a:lstStyle/>
                    <a:p>
                      <a:pPr algn="r"/>
                      <a:r>
                        <a:rPr lang="en-CA" sz="1500" dirty="0" smtClean="0">
                          <a:solidFill>
                            <a:schemeClr val="tx1"/>
                          </a:solidFill>
                          <a:latin typeface="Calibri Light" panose="020F0302020204030204" pitchFamily="34" charset="0"/>
                          <a:cs typeface="Calibri Light" panose="020F0302020204030204" pitchFamily="34" charset="0"/>
                        </a:rPr>
                        <a:t>Physical</a:t>
                      </a:r>
                      <a:r>
                        <a:rPr lang="en-CA" sz="1500" baseline="0" dirty="0" smtClean="0">
                          <a:solidFill>
                            <a:schemeClr val="tx1"/>
                          </a:solidFill>
                          <a:latin typeface="Calibri Light" panose="020F0302020204030204" pitchFamily="34" charset="0"/>
                          <a:cs typeface="Calibri Light" panose="020F0302020204030204" pitchFamily="34" charset="0"/>
                        </a:rPr>
                        <a:t> Cards (10,000) </a:t>
                      </a:r>
                      <a:endParaRPr lang="en-CA" sz="1500" dirty="0">
                        <a:solidFill>
                          <a:schemeClr val="tx1"/>
                        </a:solidFill>
                        <a:latin typeface="Calibri Light" panose="020F0302020204030204" pitchFamily="34" charset="0"/>
                        <a:cs typeface="Calibri Light" panose="020F0302020204030204" pitchFamily="34" charset="0"/>
                      </a:endParaRPr>
                    </a:p>
                  </a:txBody>
                  <a:tcPr>
                    <a:solidFill>
                      <a:schemeClr val="accent3">
                        <a:lumMod val="40000"/>
                        <a:lumOff val="60000"/>
                      </a:schemeClr>
                    </a:solidFill>
                  </a:tcPr>
                </a:tc>
                <a:tc>
                  <a:txBody>
                    <a:bodyPr/>
                    <a:lstStyle/>
                    <a:p>
                      <a:pPr algn="r"/>
                      <a:r>
                        <a:rPr lang="en-CA" sz="1500" dirty="0" smtClean="0">
                          <a:solidFill>
                            <a:schemeClr val="tx1"/>
                          </a:solidFill>
                          <a:latin typeface="Calibri Light" panose="020F0302020204030204" pitchFamily="34" charset="0"/>
                          <a:cs typeface="Calibri Light" panose="020F0302020204030204" pitchFamily="34" charset="0"/>
                        </a:rPr>
                        <a:t>2,632.49</a:t>
                      </a:r>
                      <a:endParaRPr lang="en-CA" sz="1500" dirty="0">
                        <a:solidFill>
                          <a:schemeClr val="tx1"/>
                        </a:solidFill>
                        <a:latin typeface="Calibri Light" panose="020F0302020204030204" pitchFamily="34" charset="0"/>
                        <a:cs typeface="Calibri Light" panose="020F0302020204030204" pitchFamily="34" charset="0"/>
                      </a:endParaRPr>
                    </a:p>
                  </a:txBody>
                  <a:tcPr>
                    <a:solidFill>
                      <a:schemeClr val="accent3">
                        <a:lumMod val="40000"/>
                        <a:lumOff val="60000"/>
                      </a:schemeClr>
                    </a:solidFill>
                  </a:tcPr>
                </a:tc>
                <a:extLst>
                  <a:ext uri="{0D108BD9-81ED-4DB2-BD59-A6C34878D82A}">
                    <a16:rowId xmlns:a16="http://schemas.microsoft.com/office/drawing/2014/main" val="3248905818"/>
                  </a:ext>
                </a:extLst>
              </a:tr>
              <a:tr h="277795">
                <a:tc>
                  <a:txBody>
                    <a:bodyPr/>
                    <a:lstStyle/>
                    <a:p>
                      <a:pPr algn="r"/>
                      <a:r>
                        <a:rPr lang="en-CA" sz="1500" dirty="0" smtClean="0">
                          <a:solidFill>
                            <a:schemeClr val="tx1"/>
                          </a:solidFill>
                          <a:latin typeface="Calibri Light" panose="020F0302020204030204" pitchFamily="34" charset="0"/>
                          <a:cs typeface="Calibri Light" panose="020F0302020204030204" pitchFamily="34" charset="0"/>
                        </a:rPr>
                        <a:t>Key Tags (10,000)</a:t>
                      </a:r>
                      <a:endParaRPr lang="en-CA" sz="1500" dirty="0">
                        <a:solidFill>
                          <a:schemeClr val="tx1"/>
                        </a:solidFill>
                        <a:latin typeface="Calibri Light" panose="020F0302020204030204" pitchFamily="34" charset="0"/>
                        <a:cs typeface="Calibri Light" panose="020F0302020204030204" pitchFamily="34" charset="0"/>
                      </a:endParaRPr>
                    </a:p>
                  </a:txBody>
                  <a:tcPr>
                    <a:solidFill>
                      <a:schemeClr val="accent3">
                        <a:lumMod val="40000"/>
                        <a:lumOff val="60000"/>
                      </a:schemeClr>
                    </a:solidFill>
                  </a:tcPr>
                </a:tc>
                <a:tc>
                  <a:txBody>
                    <a:bodyPr/>
                    <a:lstStyle/>
                    <a:p>
                      <a:pPr algn="r"/>
                      <a:r>
                        <a:rPr lang="en-CA" sz="1500" dirty="0" smtClean="0">
                          <a:solidFill>
                            <a:schemeClr val="tx1"/>
                          </a:solidFill>
                          <a:latin typeface="Calibri Light" panose="020F0302020204030204" pitchFamily="34" charset="0"/>
                          <a:cs typeface="Calibri Light" panose="020F0302020204030204" pitchFamily="34" charset="0"/>
                        </a:rPr>
                        <a:t>1,900</a:t>
                      </a:r>
                      <a:endParaRPr lang="en-CA" sz="1500" dirty="0">
                        <a:solidFill>
                          <a:schemeClr val="tx1"/>
                        </a:solidFill>
                        <a:latin typeface="Calibri Light" panose="020F0302020204030204" pitchFamily="34" charset="0"/>
                        <a:cs typeface="Calibri Light" panose="020F0302020204030204" pitchFamily="34" charset="0"/>
                      </a:endParaRPr>
                    </a:p>
                  </a:txBody>
                  <a:tcPr>
                    <a:solidFill>
                      <a:schemeClr val="accent3">
                        <a:lumMod val="40000"/>
                        <a:lumOff val="60000"/>
                      </a:schemeClr>
                    </a:solidFill>
                  </a:tcPr>
                </a:tc>
                <a:extLst>
                  <a:ext uri="{0D108BD9-81ED-4DB2-BD59-A6C34878D82A}">
                    <a16:rowId xmlns:a16="http://schemas.microsoft.com/office/drawing/2014/main" val="1970363796"/>
                  </a:ext>
                </a:extLst>
              </a:tr>
              <a:tr h="352721">
                <a:tc>
                  <a:txBody>
                    <a:bodyPr/>
                    <a:lstStyle/>
                    <a:p>
                      <a:pPr algn="r"/>
                      <a:r>
                        <a:rPr lang="en-CA" sz="1500" b="1" dirty="0" smtClean="0">
                          <a:solidFill>
                            <a:schemeClr val="tx1"/>
                          </a:solidFill>
                          <a:latin typeface="Calibri Light" panose="020F0302020204030204" pitchFamily="34" charset="0"/>
                          <a:cs typeface="Calibri Light" panose="020F0302020204030204" pitchFamily="34" charset="0"/>
                        </a:rPr>
                        <a:t>Total</a:t>
                      </a:r>
                      <a:endParaRPr lang="en-CA" sz="1500" b="1" dirty="0">
                        <a:solidFill>
                          <a:schemeClr val="tx1"/>
                        </a:solidFill>
                        <a:latin typeface="Calibri Light" panose="020F0302020204030204" pitchFamily="34" charset="0"/>
                        <a:cs typeface="Calibri Light" panose="020F0302020204030204" pitchFamily="34" charset="0"/>
                      </a:endParaRPr>
                    </a:p>
                  </a:txBody>
                  <a:tcPr>
                    <a:solidFill>
                      <a:schemeClr val="accent2">
                        <a:lumMod val="60000"/>
                        <a:lumOff val="40000"/>
                      </a:schemeClr>
                    </a:solidFill>
                  </a:tcPr>
                </a:tc>
                <a:tc>
                  <a:txBody>
                    <a:bodyPr/>
                    <a:lstStyle/>
                    <a:p>
                      <a:pPr algn="r"/>
                      <a:r>
                        <a:rPr lang="en-CA" sz="1500" b="1" dirty="0" smtClean="0">
                          <a:solidFill>
                            <a:schemeClr val="tx1"/>
                          </a:solidFill>
                          <a:latin typeface="Calibri Light" panose="020F0302020204030204" pitchFamily="34" charset="0"/>
                          <a:cs typeface="Calibri Light" panose="020F0302020204030204" pitchFamily="34" charset="0"/>
                        </a:rPr>
                        <a:t>995,482.49</a:t>
                      </a:r>
                      <a:endParaRPr lang="en-CA" sz="1500" b="1" dirty="0">
                        <a:solidFill>
                          <a:schemeClr val="tx1"/>
                        </a:solidFill>
                        <a:latin typeface="Calibri Light" panose="020F0302020204030204" pitchFamily="34" charset="0"/>
                        <a:cs typeface="Calibri Light" panose="020F0302020204030204" pitchFamily="34" charset="0"/>
                      </a:endParaRPr>
                    </a:p>
                  </a:txBody>
                  <a:tcPr>
                    <a:solidFill>
                      <a:schemeClr val="accent2">
                        <a:lumMod val="60000"/>
                        <a:lumOff val="40000"/>
                      </a:schemeClr>
                    </a:solidFill>
                  </a:tcPr>
                </a:tc>
                <a:extLst>
                  <a:ext uri="{0D108BD9-81ED-4DB2-BD59-A6C34878D82A}">
                    <a16:rowId xmlns:a16="http://schemas.microsoft.com/office/drawing/2014/main" val="3542193459"/>
                  </a:ext>
                </a:extLst>
              </a:tr>
            </a:tbl>
          </a:graphicData>
        </a:graphic>
      </p:graphicFrame>
      <p:sp>
        <p:nvSpPr>
          <p:cNvPr id="9" name="Content Placeholder 13"/>
          <p:cNvSpPr txBox="1">
            <a:spLocks/>
          </p:cNvSpPr>
          <p:nvPr/>
        </p:nvSpPr>
        <p:spPr>
          <a:xfrm>
            <a:off x="277143" y="1340768"/>
            <a:ext cx="4260476" cy="4284240"/>
          </a:xfrm>
          <a:prstGeom prst="rect">
            <a:avLst/>
          </a:prstGeom>
        </p:spPr>
        <p:txBody>
          <a:bodyPr/>
          <a:lstStyle>
            <a:lvl1pPr marL="169069" indent="-169069" algn="l" defTabSz="342900" rtl="0" eaLnBrk="1" fontAlgn="base" hangingPunct="1">
              <a:spcBef>
                <a:spcPts val="1200"/>
              </a:spcBef>
              <a:spcAft>
                <a:spcPct val="0"/>
              </a:spcAft>
              <a:buFont typeface="Arial" pitchFamily="34" charset="0"/>
              <a:buChar char="•"/>
              <a:defRPr sz="1600">
                <a:solidFill>
                  <a:schemeClr val="tx1"/>
                </a:solidFill>
                <a:latin typeface="+mn-lt"/>
                <a:ea typeface="+mn-ea"/>
                <a:cs typeface="+mn-cs"/>
              </a:defRPr>
            </a:lvl1pPr>
            <a:lvl2pPr marL="310500" indent="-137160" algn="l" defTabSz="342900" rtl="0" eaLnBrk="1" fontAlgn="base" hangingPunct="1">
              <a:spcBef>
                <a:spcPts val="400"/>
              </a:spcBef>
              <a:spcAft>
                <a:spcPct val="0"/>
              </a:spcAft>
              <a:buFont typeface="Arial" pitchFamily="34" charset="0"/>
              <a:buChar char="•"/>
              <a:defRPr sz="1400">
                <a:solidFill>
                  <a:schemeClr val="tx1"/>
                </a:solidFill>
                <a:latin typeface="+mn-lt"/>
              </a:defRPr>
            </a:lvl2pPr>
            <a:lvl3pPr marL="415800" indent="-102870" algn="l" defTabSz="342900" rtl="0" eaLnBrk="1" fontAlgn="base" hangingPunct="1">
              <a:spcBef>
                <a:spcPts val="200"/>
              </a:spcBef>
              <a:spcAft>
                <a:spcPct val="0"/>
              </a:spcAft>
              <a:buFont typeface="Arial" pitchFamily="34" charset="0"/>
              <a:buChar char="•"/>
              <a:defRPr sz="1200">
                <a:solidFill>
                  <a:schemeClr val="tx1"/>
                </a:solidFill>
                <a:latin typeface="+mn-lt"/>
              </a:defRPr>
            </a:lvl3pPr>
            <a:lvl4pPr marL="1075135" indent="-266700" algn="l" defTabSz="342900" rtl="0" eaLnBrk="1" fontAlgn="base" hangingPunct="1">
              <a:spcBef>
                <a:spcPct val="20000"/>
              </a:spcBef>
              <a:spcAft>
                <a:spcPct val="0"/>
              </a:spcAft>
              <a:buFont typeface="Arial" pitchFamily="34" charset="0"/>
              <a:buChar char="•"/>
              <a:defRPr>
                <a:solidFill>
                  <a:schemeClr val="tx1"/>
                </a:solidFill>
                <a:latin typeface="+mn-lt"/>
              </a:defRPr>
            </a:lvl4pPr>
            <a:lvl5pPr marL="1340644" indent="-265510" algn="l" defTabSz="342900" rtl="0" eaLnBrk="1" fontAlgn="base" hangingPunct="1">
              <a:spcBef>
                <a:spcPct val="20000"/>
              </a:spcBef>
              <a:spcAft>
                <a:spcPct val="0"/>
              </a:spcAft>
              <a:buSzPct val="80000"/>
              <a:buFont typeface="Arial" pitchFamily="34" charset="0"/>
              <a:buChar char="•"/>
              <a:defRPr>
                <a:solidFill>
                  <a:schemeClr val="tx1"/>
                </a:solidFill>
                <a:latin typeface="+mn-lt"/>
              </a:defRPr>
            </a:lvl5pPr>
            <a:lvl6pPr marL="1885950" indent="-171450" algn="l" defTabSz="342900" rtl="0" eaLnBrk="1" fontAlgn="base" hangingPunct="1">
              <a:spcBef>
                <a:spcPct val="20000"/>
              </a:spcBef>
              <a:spcAft>
                <a:spcPct val="0"/>
              </a:spcAft>
              <a:buFont typeface="Arial" charset="0"/>
              <a:buChar char="»"/>
              <a:defRPr sz="1500">
                <a:solidFill>
                  <a:schemeClr val="tx1"/>
                </a:solidFill>
                <a:latin typeface="+mn-lt"/>
              </a:defRPr>
            </a:lvl6pPr>
            <a:lvl7pPr marL="2228850" indent="-171450" algn="l" defTabSz="342900" rtl="0" eaLnBrk="1" fontAlgn="base" hangingPunct="1">
              <a:spcBef>
                <a:spcPct val="20000"/>
              </a:spcBef>
              <a:spcAft>
                <a:spcPct val="0"/>
              </a:spcAft>
              <a:buFont typeface="Arial" charset="0"/>
              <a:buChar char="»"/>
              <a:defRPr sz="1500">
                <a:solidFill>
                  <a:schemeClr val="tx1"/>
                </a:solidFill>
                <a:latin typeface="+mn-lt"/>
              </a:defRPr>
            </a:lvl7pPr>
            <a:lvl8pPr marL="2571750" indent="-171450" algn="l" defTabSz="342900" rtl="0" eaLnBrk="1" fontAlgn="base" hangingPunct="1">
              <a:spcBef>
                <a:spcPct val="20000"/>
              </a:spcBef>
              <a:spcAft>
                <a:spcPct val="0"/>
              </a:spcAft>
              <a:buFont typeface="Arial" charset="0"/>
              <a:buChar char="»"/>
              <a:defRPr sz="1500">
                <a:solidFill>
                  <a:schemeClr val="tx1"/>
                </a:solidFill>
                <a:latin typeface="+mn-lt"/>
              </a:defRPr>
            </a:lvl8pPr>
            <a:lvl9pPr marL="2914650" indent="-171450" algn="l" defTabSz="342900" rtl="0" eaLnBrk="1" fontAlgn="base" hangingPunct="1">
              <a:spcBef>
                <a:spcPct val="20000"/>
              </a:spcBef>
              <a:spcAft>
                <a:spcPct val="0"/>
              </a:spcAft>
              <a:buFont typeface="Arial" charset="0"/>
              <a:buChar char="»"/>
              <a:defRPr sz="1500">
                <a:solidFill>
                  <a:schemeClr val="tx1"/>
                </a:solidFill>
                <a:latin typeface="+mn-lt"/>
              </a:defRPr>
            </a:lvl9pPr>
          </a:lstStyle>
          <a:p>
            <a:pPr marL="0" indent="0">
              <a:buNone/>
            </a:pPr>
            <a:r>
              <a:rPr lang="en-CA" sz="2400" b="1" dirty="0">
                <a:latin typeface="Calibri Light" panose="020F0302020204030204" pitchFamily="34" charset="0"/>
                <a:cs typeface="Calibri Light" panose="020F0302020204030204" pitchFamily="34" charset="0"/>
              </a:rPr>
              <a:t>Overall Recommendation: </a:t>
            </a:r>
          </a:p>
          <a:p>
            <a:pPr lvl="1"/>
            <a:r>
              <a:rPr lang="en-CA" sz="1800" dirty="0">
                <a:latin typeface="Calibri Light" panose="020F0302020204030204" pitchFamily="34" charset="0"/>
                <a:cs typeface="Calibri Light" panose="020F0302020204030204" pitchFamily="34" charset="0"/>
              </a:rPr>
              <a:t>Implement a loyalty program </a:t>
            </a:r>
            <a:r>
              <a:rPr lang="en-CA" sz="1800" dirty="0" smtClean="0">
                <a:latin typeface="Calibri Light" panose="020F0302020204030204" pitchFamily="34" charset="0"/>
                <a:cs typeface="Calibri Light" panose="020F0302020204030204" pitchFamily="34" charset="0"/>
              </a:rPr>
              <a:t>which will boost profits by over 25% </a:t>
            </a:r>
          </a:p>
          <a:p>
            <a:pPr lvl="2"/>
            <a:r>
              <a:rPr lang="en-CA" sz="1600" dirty="0" smtClean="0">
                <a:latin typeface="Calibri Light" panose="020F0302020204030204" pitchFamily="34" charset="0"/>
                <a:cs typeface="Calibri Light" panose="020F0302020204030204" pitchFamily="34" charset="0"/>
              </a:rPr>
              <a:t>Increased customer reach and store traffic </a:t>
            </a:r>
          </a:p>
          <a:p>
            <a:pPr lvl="2"/>
            <a:r>
              <a:rPr lang="en-CA" sz="1600" dirty="0" smtClean="0">
                <a:latin typeface="Calibri Light" panose="020F0302020204030204" pitchFamily="34" charset="0"/>
                <a:cs typeface="Calibri Light" panose="020F0302020204030204" pitchFamily="34" charset="0"/>
              </a:rPr>
              <a:t>Improved business-to-customer relationship</a:t>
            </a:r>
          </a:p>
          <a:p>
            <a:pPr lvl="2"/>
            <a:r>
              <a:rPr lang="en-CA" sz="1600" dirty="0" smtClean="0">
                <a:latin typeface="Calibri Light" panose="020F0302020204030204" pitchFamily="34" charset="0"/>
                <a:cs typeface="Calibri Light" panose="020F0302020204030204" pitchFamily="34" charset="0"/>
              </a:rPr>
              <a:t>Increased conversion rates </a:t>
            </a:r>
          </a:p>
          <a:p>
            <a:pPr lvl="1"/>
            <a:r>
              <a:rPr lang="en-CA" sz="1800" dirty="0" smtClean="0">
                <a:latin typeface="Calibri Light" panose="020F0302020204030204" pitchFamily="34" charset="0"/>
                <a:cs typeface="Calibri Light" panose="020F0302020204030204" pitchFamily="34" charset="0"/>
              </a:rPr>
              <a:t>Leverage social media accounts </a:t>
            </a:r>
            <a:r>
              <a:rPr lang="en-CA" sz="1800" dirty="0">
                <a:latin typeface="Calibri Light" panose="020F0302020204030204" pitchFamily="34" charset="0"/>
                <a:cs typeface="Calibri Light" panose="020F0302020204030204" pitchFamily="34" charset="0"/>
              </a:rPr>
              <a:t>to promote the program and </a:t>
            </a:r>
            <a:r>
              <a:rPr lang="en-CA" sz="1800" dirty="0" smtClean="0">
                <a:latin typeface="Calibri Light" panose="020F0302020204030204" pitchFamily="34" charset="0"/>
                <a:cs typeface="Calibri Light" panose="020F0302020204030204" pitchFamily="34" charset="0"/>
              </a:rPr>
              <a:t>The Source products</a:t>
            </a:r>
          </a:p>
          <a:p>
            <a:pPr lvl="2"/>
            <a:r>
              <a:rPr lang="en-CA" sz="1600" dirty="0" smtClean="0">
                <a:latin typeface="Calibri Light" panose="020F0302020204030204" pitchFamily="34" charset="0"/>
                <a:cs typeface="Calibri Light" panose="020F0302020204030204" pitchFamily="34" charset="0"/>
              </a:rPr>
              <a:t>Increases in-store sales and frequency of customer purchases by 90% </a:t>
            </a:r>
          </a:p>
          <a:p>
            <a:pPr lvl="1"/>
            <a:r>
              <a:rPr lang="en-CA" sz="1800" kern="0" dirty="0" smtClean="0">
                <a:latin typeface="Calibri Light" panose="020F0302020204030204" pitchFamily="34" charset="0"/>
                <a:cs typeface="Calibri Light" panose="020F0302020204030204" pitchFamily="34" charset="0"/>
              </a:rPr>
              <a:t>Enhance digital user experience through the app and website  </a:t>
            </a:r>
            <a:endParaRPr lang="en-CA" sz="1800" kern="0" dirty="0">
              <a:latin typeface="Calibri Light" panose="020F0302020204030204" pitchFamily="34" charset="0"/>
              <a:cs typeface="Calibri Light" panose="020F030202020403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1261309659"/>
              </p:ext>
            </p:extLst>
          </p:nvPr>
        </p:nvGraphicFramePr>
        <p:xfrm>
          <a:off x="4555175" y="3564840"/>
          <a:ext cx="4211960" cy="1868301"/>
        </p:xfrm>
        <a:graphic>
          <a:graphicData uri="http://schemas.openxmlformats.org/drawingml/2006/table">
            <a:tbl>
              <a:tblPr firstRow="1" bandRow="1">
                <a:tableStyleId>{5C22544A-7EE6-4342-B048-85BDC9FD1C3A}</a:tableStyleId>
              </a:tblPr>
              <a:tblGrid>
                <a:gridCol w="2350641">
                  <a:extLst>
                    <a:ext uri="{9D8B030D-6E8A-4147-A177-3AD203B41FA5}">
                      <a16:colId xmlns:a16="http://schemas.microsoft.com/office/drawing/2014/main" val="3348922224"/>
                    </a:ext>
                  </a:extLst>
                </a:gridCol>
                <a:gridCol w="1861319">
                  <a:extLst>
                    <a:ext uri="{9D8B030D-6E8A-4147-A177-3AD203B41FA5}">
                      <a16:colId xmlns:a16="http://schemas.microsoft.com/office/drawing/2014/main" val="4011558762"/>
                    </a:ext>
                  </a:extLst>
                </a:gridCol>
              </a:tblGrid>
              <a:tr h="303434">
                <a:tc gridSpan="2">
                  <a:txBody>
                    <a:bodyPr/>
                    <a:lstStyle/>
                    <a:p>
                      <a:pPr algn="ctr"/>
                      <a:r>
                        <a:rPr lang="en-CA" sz="1600" b="1" dirty="0" smtClean="0">
                          <a:latin typeface="Calibri Light" panose="020F0302020204030204" pitchFamily="34" charset="0"/>
                          <a:cs typeface="Calibri Light" panose="020F0302020204030204" pitchFamily="34" charset="0"/>
                        </a:rPr>
                        <a:t>OGS Costs (Annually)</a:t>
                      </a:r>
                      <a:endParaRPr lang="en-CA" sz="1600" b="1" dirty="0">
                        <a:latin typeface="Calibri Light" panose="020F0302020204030204" pitchFamily="34" charset="0"/>
                        <a:cs typeface="Calibri Light" panose="020F0302020204030204" pitchFamily="34" charset="0"/>
                      </a:endParaRPr>
                    </a:p>
                  </a:txBody>
                  <a:tcPr/>
                </a:tc>
                <a:tc hMerge="1">
                  <a:txBody>
                    <a:bodyPr/>
                    <a:lstStyle/>
                    <a:p>
                      <a:pPr algn="r"/>
                      <a:endParaRPr lang="en-CA" dirty="0"/>
                    </a:p>
                  </a:txBody>
                  <a:tcPr/>
                </a:tc>
                <a:extLst>
                  <a:ext uri="{0D108BD9-81ED-4DB2-BD59-A6C34878D82A}">
                    <a16:rowId xmlns:a16="http://schemas.microsoft.com/office/drawing/2014/main" val="2146348465"/>
                  </a:ext>
                </a:extLst>
              </a:tr>
              <a:tr h="271163">
                <a:tc>
                  <a:txBody>
                    <a:bodyPr/>
                    <a:lstStyle/>
                    <a:p>
                      <a:pPr algn="r"/>
                      <a:r>
                        <a:rPr lang="en-CA" sz="1500" b="1" dirty="0" smtClean="0">
                          <a:latin typeface="Calibri Light" panose="020F0302020204030204" pitchFamily="34" charset="0"/>
                          <a:cs typeface="Calibri Light" panose="020F0302020204030204" pitchFamily="34" charset="0"/>
                        </a:rPr>
                        <a:t>Recommendation Aspect</a:t>
                      </a:r>
                      <a:endParaRPr lang="en-CA" sz="1500" b="1" dirty="0">
                        <a:latin typeface="Calibri Light" panose="020F0302020204030204" pitchFamily="34" charset="0"/>
                        <a:cs typeface="Calibri Light" panose="020F0302020204030204" pitchFamily="34" charset="0"/>
                      </a:endParaRPr>
                    </a:p>
                  </a:txBody>
                  <a:tcPr/>
                </a:tc>
                <a:tc>
                  <a:txBody>
                    <a:bodyPr/>
                    <a:lstStyle/>
                    <a:p>
                      <a:pPr algn="r"/>
                      <a:r>
                        <a:rPr lang="en-CA" sz="1500" b="1" dirty="0" smtClean="0">
                          <a:latin typeface="Calibri Light" panose="020F0302020204030204" pitchFamily="34" charset="0"/>
                          <a:cs typeface="Calibri Light" panose="020F0302020204030204" pitchFamily="34" charset="0"/>
                        </a:rPr>
                        <a:t>Approximate</a:t>
                      </a:r>
                      <a:r>
                        <a:rPr lang="en-CA" sz="1500" b="1" baseline="0" dirty="0" smtClean="0">
                          <a:latin typeface="Calibri Light" panose="020F0302020204030204" pitchFamily="34" charset="0"/>
                          <a:cs typeface="Calibri Light" panose="020F0302020204030204" pitchFamily="34" charset="0"/>
                        </a:rPr>
                        <a:t> </a:t>
                      </a:r>
                      <a:r>
                        <a:rPr lang="en-CA" sz="1500" b="1" dirty="0" smtClean="0">
                          <a:latin typeface="Calibri Light" panose="020F0302020204030204" pitchFamily="34" charset="0"/>
                          <a:cs typeface="Calibri Light" panose="020F0302020204030204" pitchFamily="34" charset="0"/>
                        </a:rPr>
                        <a:t>Cost ($) </a:t>
                      </a:r>
                      <a:endParaRPr lang="en-CA" sz="1500" b="1"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997431418"/>
                  </a:ext>
                </a:extLst>
              </a:tr>
              <a:tr h="271163">
                <a:tc>
                  <a:txBody>
                    <a:bodyPr/>
                    <a:lstStyle/>
                    <a:p>
                      <a:pPr algn="r"/>
                      <a:r>
                        <a:rPr lang="en-CA" sz="1500" dirty="0" smtClean="0">
                          <a:latin typeface="Calibri Light" panose="020F0302020204030204" pitchFamily="34" charset="0"/>
                          <a:cs typeface="Calibri Light" panose="020F0302020204030204" pitchFamily="34" charset="0"/>
                        </a:rPr>
                        <a:t>App + Web Maintenance</a:t>
                      </a:r>
                      <a:endParaRPr lang="en-CA" sz="1500" dirty="0">
                        <a:latin typeface="Calibri Light" panose="020F0302020204030204" pitchFamily="34" charset="0"/>
                        <a:cs typeface="Calibri Light" panose="020F0302020204030204" pitchFamily="34" charset="0"/>
                      </a:endParaRPr>
                    </a:p>
                  </a:txBody>
                  <a:tcPr>
                    <a:solidFill>
                      <a:schemeClr val="accent3">
                        <a:lumMod val="40000"/>
                        <a:lumOff val="60000"/>
                      </a:schemeClr>
                    </a:solidFill>
                  </a:tcPr>
                </a:tc>
                <a:tc>
                  <a:txBody>
                    <a:bodyPr/>
                    <a:lstStyle/>
                    <a:p>
                      <a:pPr algn="r"/>
                      <a:r>
                        <a:rPr lang="en-CA" sz="1500" dirty="0" smtClean="0">
                          <a:latin typeface="Calibri Light" panose="020F0302020204030204" pitchFamily="34" charset="0"/>
                          <a:cs typeface="Calibri Light" panose="020F0302020204030204" pitchFamily="34" charset="0"/>
                        </a:rPr>
                        <a:t>234,099</a:t>
                      </a:r>
                      <a:endParaRPr lang="en-CA" sz="1500" dirty="0">
                        <a:latin typeface="Calibri Light" panose="020F0302020204030204" pitchFamily="34" charset="0"/>
                        <a:cs typeface="Calibri Light" panose="020F0302020204030204" pitchFamily="34" charset="0"/>
                      </a:endParaRPr>
                    </a:p>
                  </a:txBody>
                  <a:tcPr>
                    <a:solidFill>
                      <a:schemeClr val="accent3">
                        <a:lumMod val="40000"/>
                        <a:lumOff val="60000"/>
                      </a:schemeClr>
                    </a:solidFill>
                  </a:tcPr>
                </a:tc>
                <a:extLst>
                  <a:ext uri="{0D108BD9-81ED-4DB2-BD59-A6C34878D82A}">
                    <a16:rowId xmlns:a16="http://schemas.microsoft.com/office/drawing/2014/main" val="261664103"/>
                  </a:ext>
                </a:extLst>
              </a:tr>
              <a:tr h="456695">
                <a:tc>
                  <a:txBody>
                    <a:bodyPr/>
                    <a:lstStyle/>
                    <a:p>
                      <a:pPr algn="r"/>
                      <a:r>
                        <a:rPr lang="en-CA" sz="1500" dirty="0" smtClean="0">
                          <a:latin typeface="Calibri Light" panose="020F0302020204030204" pitchFamily="34" charset="0"/>
                          <a:cs typeface="Calibri Light" panose="020F0302020204030204" pitchFamily="34" charset="0"/>
                        </a:rPr>
                        <a:t>Social</a:t>
                      </a:r>
                      <a:r>
                        <a:rPr lang="en-CA" sz="1500" baseline="0" dirty="0" smtClean="0">
                          <a:latin typeface="Calibri Light" panose="020F0302020204030204" pitchFamily="34" charset="0"/>
                          <a:cs typeface="Calibri Light" panose="020F0302020204030204" pitchFamily="34" charset="0"/>
                        </a:rPr>
                        <a:t> Media Marketing + PR</a:t>
                      </a:r>
                      <a:br>
                        <a:rPr lang="en-CA" sz="1500" baseline="0" dirty="0" smtClean="0">
                          <a:latin typeface="Calibri Light" panose="020F0302020204030204" pitchFamily="34" charset="0"/>
                          <a:cs typeface="Calibri Light" panose="020F0302020204030204" pitchFamily="34" charset="0"/>
                        </a:rPr>
                      </a:br>
                      <a:r>
                        <a:rPr lang="en-CA" sz="1500" baseline="0" dirty="0" smtClean="0">
                          <a:latin typeface="Calibri Light" panose="020F0302020204030204" pitchFamily="34" charset="0"/>
                          <a:cs typeface="Calibri Light" panose="020F0302020204030204" pitchFamily="34" charset="0"/>
                        </a:rPr>
                        <a:t>(Option 2 Average) </a:t>
                      </a:r>
                      <a:endParaRPr lang="en-CA" sz="1500" dirty="0">
                        <a:latin typeface="Calibri Light" panose="020F0302020204030204" pitchFamily="34" charset="0"/>
                        <a:cs typeface="Calibri Light" panose="020F0302020204030204" pitchFamily="34" charset="0"/>
                      </a:endParaRPr>
                    </a:p>
                  </a:txBody>
                  <a:tcPr>
                    <a:solidFill>
                      <a:schemeClr val="accent3">
                        <a:lumMod val="40000"/>
                        <a:lumOff val="60000"/>
                      </a:schemeClr>
                    </a:solidFill>
                  </a:tcPr>
                </a:tc>
                <a:tc>
                  <a:txBody>
                    <a:bodyPr/>
                    <a:lstStyle/>
                    <a:p>
                      <a:pPr algn="r"/>
                      <a:r>
                        <a:rPr lang="en-CA" sz="1500" dirty="0" smtClean="0">
                          <a:latin typeface="Calibri Light" panose="020F0302020204030204" pitchFamily="34" charset="0"/>
                          <a:cs typeface="Calibri Light" panose="020F0302020204030204" pitchFamily="34" charset="0"/>
                        </a:rPr>
                        <a:t>60,000</a:t>
                      </a:r>
                      <a:endParaRPr lang="en-CA" sz="1500" dirty="0">
                        <a:latin typeface="Calibri Light" panose="020F0302020204030204" pitchFamily="34" charset="0"/>
                        <a:cs typeface="Calibri Light" panose="020F0302020204030204" pitchFamily="34" charset="0"/>
                      </a:endParaRPr>
                    </a:p>
                  </a:txBody>
                  <a:tcPr>
                    <a:solidFill>
                      <a:schemeClr val="accent3">
                        <a:lumMod val="40000"/>
                        <a:lumOff val="60000"/>
                      </a:schemeClr>
                    </a:solidFill>
                  </a:tcPr>
                </a:tc>
                <a:extLst>
                  <a:ext uri="{0D108BD9-81ED-4DB2-BD59-A6C34878D82A}">
                    <a16:rowId xmlns:a16="http://schemas.microsoft.com/office/drawing/2014/main" val="3248905818"/>
                  </a:ext>
                </a:extLst>
              </a:tr>
              <a:tr h="344301">
                <a:tc>
                  <a:txBody>
                    <a:bodyPr/>
                    <a:lstStyle/>
                    <a:p>
                      <a:pPr algn="r"/>
                      <a:r>
                        <a:rPr lang="en-CA" sz="1500" b="1" dirty="0" smtClean="0">
                          <a:latin typeface="Calibri Light" panose="020F0302020204030204" pitchFamily="34" charset="0"/>
                          <a:cs typeface="Calibri Light" panose="020F0302020204030204" pitchFamily="34" charset="0"/>
                        </a:rPr>
                        <a:t>Total</a:t>
                      </a:r>
                      <a:endParaRPr lang="en-CA" sz="1500" b="1" dirty="0">
                        <a:latin typeface="Calibri Light" panose="020F0302020204030204" pitchFamily="34" charset="0"/>
                        <a:cs typeface="Calibri Light" panose="020F0302020204030204" pitchFamily="34" charset="0"/>
                      </a:endParaRPr>
                    </a:p>
                  </a:txBody>
                  <a:tcPr>
                    <a:solidFill>
                      <a:schemeClr val="accent2">
                        <a:lumMod val="60000"/>
                        <a:lumOff val="40000"/>
                      </a:schemeClr>
                    </a:solidFill>
                  </a:tcPr>
                </a:tc>
                <a:tc>
                  <a:txBody>
                    <a:bodyPr/>
                    <a:lstStyle/>
                    <a:p>
                      <a:pPr algn="r"/>
                      <a:r>
                        <a:rPr lang="en-CA" sz="1500" b="1" dirty="0" smtClean="0">
                          <a:latin typeface="Calibri Light" panose="020F0302020204030204" pitchFamily="34" charset="0"/>
                          <a:cs typeface="Calibri Light" panose="020F0302020204030204" pitchFamily="34" charset="0"/>
                        </a:rPr>
                        <a:t>294,099</a:t>
                      </a:r>
                      <a:endParaRPr lang="en-CA" sz="1500" b="1" dirty="0">
                        <a:latin typeface="Calibri Light" panose="020F0302020204030204" pitchFamily="34" charset="0"/>
                        <a:cs typeface="Calibri Light" panose="020F0302020204030204" pitchFamily="34" charset="0"/>
                      </a:endParaRPr>
                    </a:p>
                  </a:txBody>
                  <a:tcPr>
                    <a:solidFill>
                      <a:schemeClr val="accent2">
                        <a:lumMod val="60000"/>
                        <a:lumOff val="40000"/>
                      </a:schemeClr>
                    </a:solidFill>
                  </a:tcPr>
                </a:tc>
                <a:extLst>
                  <a:ext uri="{0D108BD9-81ED-4DB2-BD59-A6C34878D82A}">
                    <a16:rowId xmlns:a16="http://schemas.microsoft.com/office/drawing/2014/main" val="3542193459"/>
                  </a:ext>
                </a:extLst>
              </a:tr>
            </a:tbl>
          </a:graphicData>
        </a:graphic>
      </p:graphicFrame>
    </p:spTree>
    <p:extLst>
      <p:ext uri="{BB962C8B-B14F-4D97-AF65-F5344CB8AC3E}">
        <p14:creationId xmlns:p14="http://schemas.microsoft.com/office/powerpoint/2010/main" val="200400537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06BF5F-17EF-40C0-8ED4-B888109AD6B6}"/>
              </a:ext>
            </a:extLst>
          </p:cNvPr>
          <p:cNvSpPr>
            <a:spLocks noGrp="1"/>
          </p:cNvSpPr>
          <p:nvPr>
            <p:ph type="title"/>
          </p:nvPr>
        </p:nvSpPr>
        <p:spPr/>
        <p:txBody>
          <a:bodyPr>
            <a:normAutofit/>
          </a:bodyPr>
          <a:lstStyle/>
          <a:p>
            <a:r>
              <a:rPr lang="en-CA" sz="2800" dirty="0" smtClean="0">
                <a:latin typeface="Calibri Light" panose="020F0302020204030204" pitchFamily="34" charset="0"/>
                <a:cs typeface="Calibri Light" panose="020F0302020204030204" pitchFamily="34" charset="0"/>
              </a:rPr>
              <a:t>Business Challenges – Customer Facing </a:t>
            </a:r>
            <a:endParaRPr lang="en-CA" sz="2800" dirty="0">
              <a:latin typeface="Calibri Light" panose="020F0302020204030204" pitchFamily="34" charset="0"/>
              <a:cs typeface="Calibri Light" panose="020F0302020204030204" pitchFamily="34" charset="0"/>
            </a:endParaRPr>
          </a:p>
        </p:txBody>
      </p:sp>
      <p:graphicFrame>
        <p:nvGraphicFramePr>
          <p:cNvPr id="6" name="Diagram 5"/>
          <p:cNvGraphicFramePr/>
          <p:nvPr>
            <p:extLst>
              <p:ext uri="{D42A27DB-BD31-4B8C-83A1-F6EECF244321}">
                <p14:modId xmlns:p14="http://schemas.microsoft.com/office/powerpoint/2010/main" val="3200617126"/>
              </p:ext>
            </p:extLst>
          </p:nvPr>
        </p:nvGraphicFramePr>
        <p:xfrm>
          <a:off x="899592" y="1486397"/>
          <a:ext cx="7338149" cy="3814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Espace réservé du pied de page 3">
            <a:extLst>
              <a:ext uri="{FF2B5EF4-FFF2-40B4-BE49-F238E27FC236}">
                <a16:creationId xmlns:a16="http://schemas.microsoft.com/office/drawing/2014/main" id="{CD65439A-E178-4C9C-A685-5E8F49CED579}"/>
              </a:ext>
            </a:extLst>
          </p:cNvPr>
          <p:cNvSpPr>
            <a:spLocks noGrp="1"/>
          </p:cNvSpPr>
          <p:nvPr>
            <p:ph type="ftr" sz="quarter" idx="10"/>
          </p:nvPr>
        </p:nvSpPr>
        <p:spPr>
          <a:xfrm>
            <a:off x="144168" y="6546851"/>
            <a:ext cx="5940000" cy="311149"/>
          </a:xfrm>
        </p:spPr>
        <p:txBody>
          <a:bodyPr/>
          <a:lstStyle/>
          <a:p>
            <a:pPr>
              <a:defRPr/>
            </a:pPr>
            <a:r>
              <a:rPr lang="en-CA" dirty="0" smtClean="0"/>
              <a:t>3  </a:t>
            </a:r>
            <a:r>
              <a:rPr lang="en-CA" dirty="0"/>
              <a:t>|  </a:t>
            </a:r>
            <a:r>
              <a:rPr lang="en-CA" dirty="0" smtClean="0"/>
              <a:t>2019 08 13  </a:t>
            </a:r>
            <a:r>
              <a:rPr lang="en-CA" dirty="0"/>
              <a:t>|  CONFIDENTIAL</a:t>
            </a:r>
          </a:p>
        </p:txBody>
      </p:sp>
    </p:spTree>
    <p:extLst>
      <p:ext uri="{BB962C8B-B14F-4D97-AF65-F5344CB8AC3E}">
        <p14:creationId xmlns:p14="http://schemas.microsoft.com/office/powerpoint/2010/main" val="271447086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512391" y="1202973"/>
            <a:ext cx="5203553" cy="4550400"/>
          </a:xfrm>
        </p:spPr>
        <p:txBody>
          <a:bodyPr/>
          <a:lstStyle/>
          <a:p>
            <a:pPr marL="342900" indent="-342900">
              <a:buFont typeface="+mj-lt"/>
              <a:buAutoNum type="arabicPeriod"/>
            </a:pPr>
            <a:r>
              <a:rPr lang="en-CA" sz="2400" dirty="0">
                <a:latin typeface="Calibri Light" panose="020F0302020204030204" pitchFamily="34" charset="0"/>
                <a:cs typeface="Calibri Light" panose="020F0302020204030204" pitchFamily="34" charset="0"/>
              </a:rPr>
              <a:t>Loyalty </a:t>
            </a:r>
            <a:r>
              <a:rPr lang="en-CA" sz="2400" dirty="0" smtClean="0">
                <a:latin typeface="Calibri Light" panose="020F0302020204030204" pitchFamily="34" charset="0"/>
                <a:cs typeface="Calibri Light" panose="020F0302020204030204" pitchFamily="34" charset="0"/>
              </a:rPr>
              <a:t>Cards</a:t>
            </a:r>
          </a:p>
          <a:p>
            <a:pPr lvl="2"/>
            <a:r>
              <a:rPr lang="en-CA" sz="2000" dirty="0" smtClean="0">
                <a:latin typeface="Calibri Light" panose="020F0302020204030204" pitchFamily="34" charset="0"/>
                <a:cs typeface="Calibri Light" panose="020F0302020204030204" pitchFamily="34" charset="0"/>
              </a:rPr>
              <a:t> Versatile</a:t>
            </a:r>
            <a:r>
              <a:rPr lang="en-CA" sz="2000" dirty="0">
                <a:latin typeface="Calibri Light" panose="020F0302020204030204" pitchFamily="34" charset="0"/>
                <a:cs typeface="Calibri Light" panose="020F0302020204030204" pitchFamily="34" charset="0"/>
              </a:rPr>
              <a:t>; Apple e-wallet and Google </a:t>
            </a:r>
            <a:r>
              <a:rPr lang="en-CA" sz="2000" dirty="0" smtClean="0">
                <a:latin typeface="Calibri Light" panose="020F0302020204030204" pitchFamily="34" charset="0"/>
                <a:cs typeface="Calibri Light" panose="020F0302020204030204" pitchFamily="34" charset="0"/>
              </a:rPr>
              <a:t>Pay</a:t>
            </a:r>
          </a:p>
          <a:p>
            <a:pPr lvl="2"/>
            <a:r>
              <a:rPr lang="en-CA" sz="2000" dirty="0" smtClean="0">
                <a:latin typeface="Calibri Light" panose="020F0302020204030204" pitchFamily="34" charset="0"/>
                <a:cs typeface="Calibri Light" panose="020F0302020204030204" pitchFamily="34" charset="0"/>
              </a:rPr>
              <a:t> Also </a:t>
            </a:r>
            <a:r>
              <a:rPr lang="en-CA" sz="2000" dirty="0">
                <a:latin typeface="Calibri Light" panose="020F0302020204030204" pitchFamily="34" charset="0"/>
                <a:cs typeface="Calibri Light" panose="020F0302020204030204" pitchFamily="34" charset="0"/>
              </a:rPr>
              <a:t>offered in traditional ways (physical loyalty cards) </a:t>
            </a:r>
            <a:endParaRPr lang="en-CA" sz="2000" dirty="0" smtClean="0">
              <a:latin typeface="Calibri Light" panose="020F0302020204030204" pitchFamily="34" charset="0"/>
              <a:cs typeface="Calibri Light" panose="020F0302020204030204" pitchFamily="34" charset="0"/>
            </a:endParaRPr>
          </a:p>
          <a:p>
            <a:pPr marL="342900" indent="-342900">
              <a:buFont typeface="+mj-lt"/>
              <a:buAutoNum type="arabicPeriod"/>
            </a:pPr>
            <a:r>
              <a:rPr lang="en-CA" sz="2400" dirty="0" smtClean="0">
                <a:latin typeface="Calibri Light" panose="020F0302020204030204" pitchFamily="34" charset="0"/>
                <a:cs typeface="Calibri Light" panose="020F0302020204030204" pitchFamily="34" charset="0"/>
              </a:rPr>
              <a:t>Website Revamp</a:t>
            </a:r>
          </a:p>
          <a:p>
            <a:pPr lvl="2"/>
            <a:r>
              <a:rPr lang="en-CA" sz="2000" dirty="0" smtClean="0">
                <a:latin typeface="Calibri Light" panose="020F0302020204030204" pitchFamily="34" charset="0"/>
                <a:cs typeface="Calibri Light" panose="020F0302020204030204" pitchFamily="34" charset="0"/>
              </a:rPr>
              <a:t> Rewards </a:t>
            </a:r>
            <a:r>
              <a:rPr lang="en-CA" sz="2000" dirty="0">
                <a:latin typeface="Calibri Light" panose="020F0302020204030204" pitchFamily="34" charset="0"/>
                <a:cs typeface="Calibri Light" panose="020F0302020204030204" pitchFamily="34" charset="0"/>
              </a:rPr>
              <a:t>program page for FAQs and general knowledge </a:t>
            </a:r>
            <a:endParaRPr lang="en-CA" sz="2000" dirty="0" smtClean="0">
              <a:latin typeface="Calibri Light" panose="020F0302020204030204" pitchFamily="34" charset="0"/>
              <a:cs typeface="Calibri Light" panose="020F0302020204030204" pitchFamily="34" charset="0"/>
            </a:endParaRPr>
          </a:p>
          <a:p>
            <a:pPr marL="457200" indent="-457200">
              <a:buFont typeface="+mj-lt"/>
              <a:buAutoNum type="arabicPeriod"/>
            </a:pPr>
            <a:r>
              <a:rPr lang="en-CA" sz="2400" dirty="0">
                <a:latin typeface="Calibri Light" panose="020F0302020204030204" pitchFamily="34" charset="0"/>
                <a:cs typeface="Calibri Light" panose="020F0302020204030204" pitchFamily="34" charset="0"/>
              </a:rPr>
              <a:t>Rewards App</a:t>
            </a:r>
          </a:p>
          <a:p>
            <a:pPr marL="457200" indent="-457200">
              <a:buFont typeface="+mj-lt"/>
              <a:buAutoNum type="arabicPeriod"/>
            </a:pPr>
            <a:r>
              <a:rPr lang="en-CA" sz="2400" dirty="0" smtClean="0">
                <a:latin typeface="Calibri Light" panose="020F0302020204030204" pitchFamily="34" charset="0"/>
                <a:cs typeface="Calibri Light" panose="020F0302020204030204" pitchFamily="34" charset="0"/>
              </a:rPr>
              <a:t>Social </a:t>
            </a:r>
            <a:r>
              <a:rPr lang="en-CA" sz="2400" dirty="0">
                <a:latin typeface="Calibri Light" panose="020F0302020204030204" pitchFamily="34" charset="0"/>
                <a:cs typeface="Calibri Light" panose="020F0302020204030204" pitchFamily="34" charset="0"/>
              </a:rPr>
              <a:t>Media </a:t>
            </a:r>
            <a:r>
              <a:rPr lang="en-CA" sz="2400" dirty="0" smtClean="0">
                <a:latin typeface="Calibri Light" panose="020F0302020204030204" pitchFamily="34" charset="0"/>
                <a:cs typeface="Calibri Light" panose="020F0302020204030204" pitchFamily="34" charset="0"/>
              </a:rPr>
              <a:t>Marketing</a:t>
            </a:r>
            <a:endParaRPr lang="en-CA" sz="2000" dirty="0" smtClean="0">
              <a:latin typeface="Calibri Light" panose="020F0302020204030204" pitchFamily="34" charset="0"/>
              <a:cs typeface="Calibri Light" panose="020F0302020204030204" pitchFamily="34" charset="0"/>
            </a:endParaRPr>
          </a:p>
          <a:p>
            <a:pPr lvl="2"/>
            <a:r>
              <a:rPr lang="en-CA" sz="2000" dirty="0" smtClean="0">
                <a:latin typeface="Calibri Light" panose="020F0302020204030204" pitchFamily="34" charset="0"/>
                <a:cs typeface="Calibri Light" panose="020F0302020204030204" pitchFamily="34" charset="0"/>
              </a:rPr>
              <a:t> Leveraging </a:t>
            </a:r>
            <a:r>
              <a:rPr lang="en-CA" sz="2000" dirty="0">
                <a:latin typeface="Calibri Light" panose="020F0302020204030204" pitchFamily="34" charset="0"/>
                <a:cs typeface="Calibri Light" panose="020F0302020204030204" pitchFamily="34" charset="0"/>
              </a:rPr>
              <a:t>Twitter to promote The Source loyalty program</a:t>
            </a:r>
          </a:p>
          <a:p>
            <a:endParaRPr lang="en-CA" sz="2000" dirty="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CA" sz="2000" dirty="0">
              <a:latin typeface="Calibri Light" panose="020F0302020204030204" pitchFamily="34" charset="0"/>
              <a:cs typeface="Calibri Light" panose="020F0302020204030204" pitchFamily="34" charset="0"/>
            </a:endParaRPr>
          </a:p>
        </p:txBody>
      </p:sp>
      <p:sp>
        <p:nvSpPr>
          <p:cNvPr id="5" name="Title 4"/>
          <p:cNvSpPr>
            <a:spLocks noGrp="1"/>
          </p:cNvSpPr>
          <p:nvPr>
            <p:ph type="title"/>
          </p:nvPr>
        </p:nvSpPr>
        <p:spPr/>
        <p:txBody>
          <a:bodyPr>
            <a:normAutofit/>
          </a:bodyPr>
          <a:lstStyle/>
          <a:p>
            <a:r>
              <a:rPr lang="en-CA" sz="2800" dirty="0" smtClean="0">
                <a:latin typeface="Calibri Light" panose="020F0302020204030204" pitchFamily="34" charset="0"/>
                <a:cs typeface="Calibri Light" panose="020F0302020204030204" pitchFamily="34" charset="0"/>
              </a:rPr>
              <a:t>Recommendation: Loyalty Program</a:t>
            </a:r>
            <a:endParaRPr lang="en-CA" sz="2800" dirty="0">
              <a:latin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3"/>
          <a:stretch>
            <a:fillRect/>
          </a:stretch>
        </p:blipFill>
        <p:spPr>
          <a:xfrm>
            <a:off x="5868144" y="1274981"/>
            <a:ext cx="2321338" cy="1499666"/>
          </a:xfrm>
          <a:prstGeom prst="rect">
            <a:avLst/>
          </a:prstGeom>
        </p:spPr>
      </p:pic>
      <p:pic>
        <p:nvPicPr>
          <p:cNvPr id="6" name="Picture 5"/>
          <p:cNvPicPr>
            <a:picLocks noChangeAspect="1"/>
          </p:cNvPicPr>
          <p:nvPr/>
        </p:nvPicPr>
        <p:blipFill>
          <a:blip r:embed="rId4"/>
          <a:stretch>
            <a:fillRect/>
          </a:stretch>
        </p:blipFill>
        <p:spPr>
          <a:xfrm>
            <a:off x="5869089" y="4235361"/>
            <a:ext cx="2352549" cy="1497895"/>
          </a:xfrm>
          <a:prstGeom prst="rect">
            <a:avLst/>
          </a:prstGeom>
        </p:spPr>
      </p:pic>
      <p:pic>
        <p:nvPicPr>
          <p:cNvPr id="10" name="Picture 9"/>
          <p:cNvPicPr>
            <a:picLocks noChangeAspect="1"/>
          </p:cNvPicPr>
          <p:nvPr/>
        </p:nvPicPr>
        <p:blipFill>
          <a:blip r:embed="rId5"/>
          <a:stretch>
            <a:fillRect/>
          </a:stretch>
        </p:blipFill>
        <p:spPr>
          <a:xfrm>
            <a:off x="5868144" y="2884654"/>
            <a:ext cx="2353494" cy="1240700"/>
          </a:xfrm>
          <a:prstGeom prst="rect">
            <a:avLst/>
          </a:prstGeom>
        </p:spPr>
      </p:pic>
      <p:sp>
        <p:nvSpPr>
          <p:cNvPr id="11" name="Espace réservé du pied de page 3">
            <a:extLst>
              <a:ext uri="{FF2B5EF4-FFF2-40B4-BE49-F238E27FC236}">
                <a16:creationId xmlns:a16="http://schemas.microsoft.com/office/drawing/2014/main" id="{CD65439A-E178-4C9C-A685-5E8F49CED579}"/>
              </a:ext>
            </a:extLst>
          </p:cNvPr>
          <p:cNvSpPr>
            <a:spLocks noGrp="1"/>
          </p:cNvSpPr>
          <p:nvPr>
            <p:ph type="ftr" sz="quarter" idx="10"/>
          </p:nvPr>
        </p:nvSpPr>
        <p:spPr>
          <a:xfrm>
            <a:off x="144168" y="6546851"/>
            <a:ext cx="5940000" cy="311149"/>
          </a:xfrm>
        </p:spPr>
        <p:txBody>
          <a:bodyPr/>
          <a:lstStyle/>
          <a:p>
            <a:pPr>
              <a:defRPr/>
            </a:pPr>
            <a:r>
              <a:rPr lang="en-CA" dirty="0"/>
              <a:t>4</a:t>
            </a:r>
            <a:r>
              <a:rPr lang="en-CA" dirty="0" smtClean="0"/>
              <a:t>  |  2019 08 13  </a:t>
            </a:r>
            <a:r>
              <a:rPr lang="en-CA" dirty="0"/>
              <a:t>|  CONFIDENTIAL</a:t>
            </a:r>
          </a:p>
        </p:txBody>
      </p:sp>
    </p:spTree>
    <p:extLst>
      <p:ext uri="{BB962C8B-B14F-4D97-AF65-F5344CB8AC3E}">
        <p14:creationId xmlns:p14="http://schemas.microsoft.com/office/powerpoint/2010/main" val="215245089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CA" sz="2800" dirty="0">
                <a:latin typeface="Calibri Light" panose="020F0302020204030204" pitchFamily="34" charset="0"/>
                <a:cs typeface="Calibri Light" panose="020F0302020204030204" pitchFamily="34" charset="0"/>
              </a:rPr>
              <a:t>Recommendation – Loyalty Program: </a:t>
            </a:r>
            <a:r>
              <a:rPr lang="en-CA" b="0" dirty="0" smtClean="0">
                <a:latin typeface="Calibri Light" panose="020F0302020204030204" pitchFamily="34" charset="0"/>
                <a:cs typeface="Calibri Light" panose="020F0302020204030204" pitchFamily="34" charset="0"/>
              </a:rPr>
              <a:t>Points System</a:t>
            </a:r>
            <a:endParaRPr lang="en-CA" b="0" dirty="0">
              <a:latin typeface="Calibri Light" panose="020F0302020204030204" pitchFamily="34" charset="0"/>
              <a:cs typeface="Calibri Light" panose="020F0302020204030204" pitchFamily="34" charset="0"/>
            </a:endParaRPr>
          </a:p>
        </p:txBody>
      </p:sp>
      <p:sp>
        <p:nvSpPr>
          <p:cNvPr id="9" name="Text Placeholder 8"/>
          <p:cNvSpPr>
            <a:spLocks noGrp="1"/>
          </p:cNvSpPr>
          <p:nvPr>
            <p:ph type="body" sz="quarter" idx="10"/>
          </p:nvPr>
        </p:nvSpPr>
        <p:spPr>
          <a:xfrm>
            <a:off x="482942" y="1409147"/>
            <a:ext cx="3384625" cy="594360"/>
          </a:xfrm>
        </p:spPr>
        <p:txBody>
          <a:bodyPr/>
          <a:lstStyle/>
          <a:p>
            <a:pPr algn="ctr"/>
            <a:r>
              <a:rPr lang="en-CA" sz="2400" dirty="0" smtClean="0">
                <a:latin typeface="Calibri Light" panose="020F0302020204030204" pitchFamily="34" charset="0"/>
                <a:cs typeface="Calibri Light" panose="020F0302020204030204" pitchFamily="34" charset="0"/>
              </a:rPr>
              <a:t>Loyalty Cards</a:t>
            </a:r>
            <a:endParaRPr lang="en-CA" sz="2400" dirty="0">
              <a:latin typeface="Calibri Light" panose="020F0302020204030204" pitchFamily="34" charset="0"/>
              <a:cs typeface="Calibri Light" panose="020F0302020204030204" pitchFamily="34" charset="0"/>
            </a:endParaRPr>
          </a:p>
        </p:txBody>
      </p:sp>
      <p:sp>
        <p:nvSpPr>
          <p:cNvPr id="3" name="Footer Placeholder 2"/>
          <p:cNvSpPr>
            <a:spLocks noGrp="1"/>
          </p:cNvSpPr>
          <p:nvPr>
            <p:ph type="ftr" sz="quarter" idx="4294967295"/>
          </p:nvPr>
        </p:nvSpPr>
        <p:spPr>
          <a:xfrm>
            <a:off x="143743" y="6525344"/>
            <a:ext cx="5940425" cy="311150"/>
          </a:xfrm>
        </p:spPr>
        <p:txBody>
          <a:bodyPr/>
          <a:lstStyle/>
          <a:p>
            <a:r>
              <a:rPr lang="en-US" dirty="0" smtClean="0"/>
              <a:t> 5  </a:t>
            </a:r>
            <a:r>
              <a:rPr lang="en-US" dirty="0"/>
              <a:t>|  </a:t>
            </a:r>
            <a:r>
              <a:rPr lang="en-US" dirty="0" smtClean="0"/>
              <a:t>2019 08 13  </a:t>
            </a:r>
            <a:r>
              <a:rPr lang="en-US" dirty="0"/>
              <a:t>|  CONFIDENTIAL</a:t>
            </a:r>
            <a:endParaRPr lang="en-CA" dirty="0"/>
          </a:p>
        </p:txBody>
      </p:sp>
      <p:sp>
        <p:nvSpPr>
          <p:cNvPr id="14" name="Content Placeholder 13"/>
          <p:cNvSpPr>
            <a:spLocks noGrp="1"/>
          </p:cNvSpPr>
          <p:nvPr>
            <p:ph idx="1"/>
          </p:nvPr>
        </p:nvSpPr>
        <p:spPr>
          <a:xfrm>
            <a:off x="482561" y="2003507"/>
            <a:ext cx="3385006" cy="3585733"/>
          </a:xfrm>
        </p:spPr>
        <p:txBody>
          <a:bodyPr/>
          <a:lstStyle/>
          <a:p>
            <a:r>
              <a:rPr lang="en-CA" sz="1800" dirty="0" smtClean="0">
                <a:latin typeface="Calibri Light" panose="020F0302020204030204" pitchFamily="34" charset="0"/>
                <a:cs typeface="Calibri Light" panose="020F0302020204030204" pitchFamily="34" charset="0"/>
              </a:rPr>
              <a:t>Physical </a:t>
            </a:r>
            <a:r>
              <a:rPr lang="en-CA" sz="1800" dirty="0">
                <a:latin typeface="Calibri Light" panose="020F0302020204030204" pitchFamily="34" charset="0"/>
                <a:cs typeface="Calibri Light" panose="020F0302020204030204" pitchFamily="34" charset="0"/>
              </a:rPr>
              <a:t>card &amp; </a:t>
            </a:r>
            <a:r>
              <a:rPr lang="en-CA" sz="1800" dirty="0" smtClean="0">
                <a:latin typeface="Calibri Light" panose="020F0302020204030204" pitchFamily="34" charset="0"/>
                <a:cs typeface="Calibri Light" panose="020F0302020204030204" pitchFamily="34" charset="0"/>
              </a:rPr>
              <a:t>e-card offered </a:t>
            </a:r>
            <a:endParaRPr lang="en-CA" sz="1800" dirty="0">
              <a:latin typeface="Calibri Light" panose="020F0302020204030204" pitchFamily="34" charset="0"/>
              <a:cs typeface="Calibri Light" panose="020F0302020204030204" pitchFamily="34" charset="0"/>
            </a:endParaRPr>
          </a:p>
          <a:p>
            <a:r>
              <a:rPr lang="en-CA" sz="1800" dirty="0" smtClean="0">
                <a:latin typeface="Calibri Light" panose="020F0302020204030204" pitchFamily="34" charset="0"/>
                <a:cs typeface="Calibri Light" panose="020F0302020204030204" pitchFamily="34" charset="0"/>
              </a:rPr>
              <a:t>2 sign-up options: </a:t>
            </a:r>
          </a:p>
          <a:p>
            <a:pPr marL="583200" lvl="2" indent="-342900">
              <a:buFont typeface="+mj-lt"/>
              <a:buAutoNum type="arabicPeriod"/>
            </a:pPr>
            <a:r>
              <a:rPr lang="en-CA" sz="1600" dirty="0" smtClean="0">
                <a:latin typeface="Calibri Light" panose="020F0302020204030204" pitchFamily="34" charset="0"/>
                <a:cs typeface="Calibri Light" panose="020F0302020204030204" pitchFamily="34" charset="0"/>
              </a:rPr>
              <a:t>Online – no discount </a:t>
            </a:r>
          </a:p>
          <a:p>
            <a:pPr marL="583200" lvl="2" indent="-342900">
              <a:buFont typeface="+mj-lt"/>
              <a:buAutoNum type="arabicPeriod"/>
            </a:pPr>
            <a:r>
              <a:rPr lang="en-CA" sz="1600" dirty="0" smtClean="0">
                <a:latin typeface="Calibri Light" panose="020F0302020204030204" pitchFamily="34" charset="0"/>
                <a:cs typeface="Calibri Light" panose="020F0302020204030204" pitchFamily="34" charset="0"/>
              </a:rPr>
              <a:t>In-store – 10% discount on next purchase </a:t>
            </a:r>
          </a:p>
          <a:p>
            <a:r>
              <a:rPr lang="en-CA" sz="1800" dirty="0" smtClean="0">
                <a:latin typeface="Calibri Light" panose="020F0302020204030204" pitchFamily="34" charset="0"/>
                <a:cs typeface="Calibri Light" panose="020F0302020204030204" pitchFamily="34" charset="0"/>
              </a:rPr>
              <a:t>Points program: </a:t>
            </a:r>
          </a:p>
          <a:p>
            <a:pPr marL="583200" lvl="2" indent="-342900">
              <a:buFont typeface="+mj-lt"/>
              <a:buAutoNum type="arabicPeriod"/>
            </a:pPr>
            <a:r>
              <a:rPr lang="en-CA" sz="1600" dirty="0" smtClean="0">
                <a:latin typeface="Calibri Light" panose="020F0302020204030204" pitchFamily="34" charset="0"/>
                <a:cs typeface="Calibri Light" panose="020F0302020204030204" pitchFamily="34" charset="0"/>
              </a:rPr>
              <a:t>Basic – 5 points per dollar </a:t>
            </a:r>
          </a:p>
          <a:p>
            <a:pPr marL="583200" lvl="2" indent="-342900">
              <a:buFont typeface="+mj-lt"/>
              <a:buAutoNum type="arabicPeriod"/>
            </a:pPr>
            <a:r>
              <a:rPr lang="en-CA" sz="1600" dirty="0" smtClean="0">
                <a:latin typeface="Calibri Light" panose="020F0302020204030204" pitchFamily="34" charset="0"/>
                <a:cs typeface="Calibri Light" panose="020F0302020204030204" pitchFamily="34" charset="0"/>
              </a:rPr>
              <a:t>Premium – 10 points per dollar </a:t>
            </a:r>
            <a:endParaRPr lang="en-CA" sz="1600" dirty="0">
              <a:latin typeface="Calibri Light" panose="020F0302020204030204" pitchFamily="34" charset="0"/>
              <a:cs typeface="Calibri Light" panose="020F0302020204030204" pitchFamily="34" charset="0"/>
            </a:endParaRPr>
          </a:p>
          <a:p>
            <a:r>
              <a:rPr lang="en-CA" sz="1800" dirty="0" smtClean="0">
                <a:latin typeface="Calibri Light" panose="020F0302020204030204" pitchFamily="34" charset="0"/>
                <a:cs typeface="Calibri Light" panose="020F0302020204030204" pitchFamily="34" charset="0"/>
              </a:rPr>
              <a:t>Monthly rotational redeemable products </a:t>
            </a:r>
            <a:endParaRPr lang="en-CA" sz="1800" dirty="0">
              <a:latin typeface="Calibri Light" panose="020F0302020204030204" pitchFamily="34" charset="0"/>
              <a:cs typeface="Calibri Light" panose="020F0302020204030204" pitchFamily="34" charset="0"/>
            </a:endParaRPr>
          </a:p>
          <a:p>
            <a:endParaRPr lang="en-CA" sz="1800" dirty="0">
              <a:latin typeface="Calibri Light" panose="020F0302020204030204" pitchFamily="34" charset="0"/>
              <a:cs typeface="Calibri Light" panose="020F0302020204030204" pitchFamily="34" charset="0"/>
            </a:endParaRPr>
          </a:p>
        </p:txBody>
      </p:sp>
      <p:graphicFrame>
        <p:nvGraphicFramePr>
          <p:cNvPr id="8" name="Diagram 7"/>
          <p:cNvGraphicFramePr/>
          <p:nvPr>
            <p:extLst>
              <p:ext uri="{D42A27DB-BD31-4B8C-83A1-F6EECF244321}">
                <p14:modId xmlns:p14="http://schemas.microsoft.com/office/powerpoint/2010/main" val="725987496"/>
              </p:ext>
            </p:extLst>
          </p:nvPr>
        </p:nvGraphicFramePr>
        <p:xfrm>
          <a:off x="4139952" y="1500242"/>
          <a:ext cx="4608512" cy="383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276638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4294967295"/>
          </p:nvPr>
        </p:nvSpPr>
        <p:spPr>
          <a:xfrm>
            <a:off x="143743" y="6525344"/>
            <a:ext cx="5940425" cy="311150"/>
          </a:xfrm>
        </p:spPr>
        <p:txBody>
          <a:bodyPr/>
          <a:lstStyle/>
          <a:p>
            <a:r>
              <a:rPr lang="en-US" dirty="0"/>
              <a:t>6</a:t>
            </a:r>
            <a:r>
              <a:rPr lang="en-US" dirty="0" smtClean="0"/>
              <a:t>  |  2019 08 13  </a:t>
            </a:r>
            <a:r>
              <a:rPr lang="en-US" dirty="0"/>
              <a:t>|  CONFIDENTIAL</a:t>
            </a:r>
            <a:endParaRPr lang="en-CA" dirty="0"/>
          </a:p>
        </p:txBody>
      </p:sp>
      <p:pic>
        <p:nvPicPr>
          <p:cNvPr id="1026" name="Picture 2" descr="https://lh3.googleusercontent.com/ABJeq-dXXWs4HiqgKF7c81gIGpeShY4N2A5xN7qs0M_wx9euMrJAp0hZNxRV50KNqrPqb3F173uhpzq0nicRKpoPR1BDCJyHPUhJg93weOdrf2QPxOBEckm65ss2-pGVn6U_Jy5lhiM"/>
          <p:cNvPicPr>
            <a:picLocks noChangeAspect="1" noChangeArrowheads="1"/>
          </p:cNvPicPr>
          <p:nvPr/>
        </p:nvPicPr>
        <p:blipFill rotWithShape="1">
          <a:blip r:embed="rId3">
            <a:extLst>
              <a:ext uri="{28A0092B-C50C-407E-A947-70E740481C1C}">
                <a14:useLocalDpi xmlns:a14="http://schemas.microsoft.com/office/drawing/2010/main" val="0"/>
              </a:ext>
            </a:extLst>
          </a:blip>
          <a:srcRect t="1926" r="50850" b="4656"/>
          <a:stretch/>
        </p:blipFill>
        <p:spPr bwMode="auto">
          <a:xfrm>
            <a:off x="1438689" y="1251559"/>
            <a:ext cx="3350532" cy="22061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lh3.googleusercontent.com/ABJeq-dXXWs4HiqgKF7c81gIGpeShY4N2A5xN7qs0M_wx9euMrJAp0hZNxRV50KNqrPqb3F173uhpzq0nicRKpoPR1BDCJyHPUhJg93weOdrf2QPxOBEckm65ss2-pGVn6U_Jy5lhiM"/>
          <p:cNvPicPr>
            <a:picLocks noChangeAspect="1" noChangeArrowheads="1"/>
          </p:cNvPicPr>
          <p:nvPr/>
        </p:nvPicPr>
        <p:blipFill rotWithShape="1">
          <a:blip r:embed="rId3">
            <a:extLst>
              <a:ext uri="{28A0092B-C50C-407E-A947-70E740481C1C}">
                <a14:useLocalDpi xmlns:a14="http://schemas.microsoft.com/office/drawing/2010/main" val="0"/>
              </a:ext>
            </a:extLst>
          </a:blip>
          <a:srcRect l="50847" t="2239" b="4343"/>
          <a:stretch/>
        </p:blipFill>
        <p:spPr bwMode="auto">
          <a:xfrm>
            <a:off x="1403022" y="3696486"/>
            <a:ext cx="3350865" cy="22062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lh4.googleusercontent.com/zZ_PtCPdGNpKHwu1KNUfddZAV3D73RIIgQze_jy8KrSA1IUqIXGldb1OZvuq7QegtRRPhsh00M_4hU3oAdPTbBxlMCWY5ZX7Wpum_NHrrz-1yB10sFEMhysia9jX1a0WefZ5g58rgM8"/>
          <p:cNvPicPr>
            <a:picLocks noChangeAspect="1" noChangeArrowheads="1"/>
          </p:cNvPicPr>
          <p:nvPr/>
        </p:nvPicPr>
        <p:blipFill rotWithShape="1">
          <a:blip r:embed="rId4">
            <a:extLst>
              <a:ext uri="{28A0092B-C50C-407E-A947-70E740481C1C}">
                <a14:useLocalDpi xmlns:a14="http://schemas.microsoft.com/office/drawing/2010/main" val="0"/>
              </a:ext>
            </a:extLst>
          </a:blip>
          <a:srcRect t="4323" r="51678" b="3678"/>
          <a:stretch/>
        </p:blipFill>
        <p:spPr bwMode="auto">
          <a:xfrm>
            <a:off x="5436096" y="2241678"/>
            <a:ext cx="2134510" cy="11526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lh4.googleusercontent.com/zZ_PtCPdGNpKHwu1KNUfddZAV3D73RIIgQze_jy8KrSA1IUqIXGldb1OZvuq7QegtRRPhsh00M_4hU3oAdPTbBxlMCWY5ZX7Wpum_NHrrz-1yB10sFEMhysia9jX1a0WefZ5g58rgM8"/>
          <p:cNvPicPr>
            <a:picLocks noChangeAspect="1" noChangeArrowheads="1"/>
          </p:cNvPicPr>
          <p:nvPr/>
        </p:nvPicPr>
        <p:blipFill rotWithShape="1">
          <a:blip r:embed="rId4">
            <a:extLst>
              <a:ext uri="{28A0092B-C50C-407E-A947-70E740481C1C}">
                <a14:useLocalDpi xmlns:a14="http://schemas.microsoft.com/office/drawing/2010/main" val="0"/>
              </a:ext>
            </a:extLst>
          </a:blip>
          <a:srcRect l="51223" t="4323" r="455" b="3678"/>
          <a:stretch/>
        </p:blipFill>
        <p:spPr bwMode="auto">
          <a:xfrm>
            <a:off x="5437036" y="3716394"/>
            <a:ext cx="2133570" cy="115212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4"/>
          <p:cNvSpPr>
            <a:spLocks noGrp="1"/>
          </p:cNvSpPr>
          <p:nvPr>
            <p:ph type="title"/>
          </p:nvPr>
        </p:nvSpPr>
        <p:spPr>
          <a:xfrm>
            <a:off x="395287" y="122238"/>
            <a:ext cx="8366760" cy="869950"/>
          </a:xfrm>
        </p:spPr>
        <p:txBody>
          <a:bodyPr>
            <a:normAutofit/>
          </a:bodyPr>
          <a:lstStyle/>
          <a:p>
            <a:r>
              <a:rPr lang="en-CA" sz="2800" dirty="0">
                <a:latin typeface="Calibri Light" panose="020F0302020204030204" pitchFamily="34" charset="0"/>
                <a:cs typeface="Calibri Light" panose="020F0302020204030204" pitchFamily="34" charset="0"/>
              </a:rPr>
              <a:t>Recommendation – Loyalty Program: </a:t>
            </a:r>
            <a:r>
              <a:rPr lang="en-CA" b="0" dirty="0">
                <a:latin typeface="Calibri Light" panose="020F0302020204030204" pitchFamily="34" charset="0"/>
                <a:cs typeface="Calibri Light" panose="020F0302020204030204" pitchFamily="34" charset="0"/>
              </a:rPr>
              <a:t>Cards</a:t>
            </a:r>
          </a:p>
        </p:txBody>
      </p:sp>
    </p:spTree>
    <p:extLst>
      <p:ext uri="{BB962C8B-B14F-4D97-AF65-F5344CB8AC3E}">
        <p14:creationId xmlns:p14="http://schemas.microsoft.com/office/powerpoint/2010/main" val="221294177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4294967295"/>
          </p:nvPr>
        </p:nvSpPr>
        <p:spPr>
          <a:xfrm>
            <a:off x="143743" y="6525344"/>
            <a:ext cx="5940425" cy="311150"/>
          </a:xfrm>
        </p:spPr>
        <p:txBody>
          <a:bodyPr/>
          <a:lstStyle/>
          <a:p>
            <a:r>
              <a:rPr lang="en-US" dirty="0" smtClean="0"/>
              <a:t>7  |  2019 08 13  </a:t>
            </a:r>
            <a:r>
              <a:rPr lang="en-US" dirty="0"/>
              <a:t>|  CONFIDENTIAL</a:t>
            </a:r>
            <a:endParaRPr lang="en-CA" dirty="0"/>
          </a:p>
        </p:txBody>
      </p:sp>
      <p:pic>
        <p:nvPicPr>
          <p:cNvPr id="16" name="Picture 6" descr="https://lh6.googleusercontent.com/KMnebjrUhxHs3D2YUbCaX5_pdF4UbDKfPfLUM3qNLegIEkENo4xZdGmCXDaan7Iqn2H-qIe81LwfBZvDs9-tTCwCVjf7733m1FH52sFbl4f70hlY3BE3QZMaeoONTAN2cbkMHeAYeMY"/>
          <p:cNvPicPr>
            <a:picLocks noChangeAspect="1" noChangeArrowheads="1"/>
          </p:cNvPicPr>
          <p:nvPr/>
        </p:nvPicPr>
        <p:blipFill rotWithShape="1">
          <a:blip r:embed="rId3">
            <a:extLst>
              <a:ext uri="{28A0092B-C50C-407E-A947-70E740481C1C}">
                <a14:useLocalDpi xmlns:a14="http://schemas.microsoft.com/office/drawing/2010/main" val="0"/>
              </a:ext>
            </a:extLst>
          </a:blip>
          <a:srcRect l="24075" t="26536" r="25144" b="39378"/>
          <a:stretch/>
        </p:blipFill>
        <p:spPr bwMode="auto">
          <a:xfrm>
            <a:off x="539552" y="2276872"/>
            <a:ext cx="6084237" cy="191844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256" y="1147583"/>
            <a:ext cx="1783274" cy="4873705"/>
          </a:xfrm>
          <a:prstGeom prst="rect">
            <a:avLst/>
          </a:prstGeom>
        </p:spPr>
      </p:pic>
      <p:sp>
        <p:nvSpPr>
          <p:cNvPr id="9" name="Title 4"/>
          <p:cNvSpPr>
            <a:spLocks noGrp="1"/>
          </p:cNvSpPr>
          <p:nvPr>
            <p:ph type="title"/>
          </p:nvPr>
        </p:nvSpPr>
        <p:spPr>
          <a:xfrm>
            <a:off x="395287" y="122238"/>
            <a:ext cx="8366760" cy="869950"/>
          </a:xfrm>
        </p:spPr>
        <p:txBody>
          <a:bodyPr>
            <a:normAutofit/>
          </a:bodyPr>
          <a:lstStyle/>
          <a:p>
            <a:r>
              <a:rPr lang="en-CA" sz="2800" dirty="0">
                <a:latin typeface="Calibri Light" panose="020F0302020204030204" pitchFamily="34" charset="0"/>
                <a:cs typeface="Calibri Light" panose="020F0302020204030204" pitchFamily="34" charset="0"/>
              </a:rPr>
              <a:t>Recommendation – Loyalty Program: </a:t>
            </a:r>
            <a:r>
              <a:rPr lang="en-CA" b="0" dirty="0">
                <a:latin typeface="Calibri Light" panose="020F0302020204030204" pitchFamily="34" charset="0"/>
                <a:cs typeface="Calibri Light" panose="020F0302020204030204" pitchFamily="34" charset="0"/>
              </a:rPr>
              <a:t>Cards</a:t>
            </a:r>
          </a:p>
        </p:txBody>
      </p:sp>
    </p:spTree>
    <p:extLst>
      <p:ext uri="{BB962C8B-B14F-4D97-AF65-F5344CB8AC3E}">
        <p14:creationId xmlns:p14="http://schemas.microsoft.com/office/powerpoint/2010/main" val="91722817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CA" sz="2800" dirty="0" smtClean="0">
                <a:latin typeface="Calibri Light" panose="020F0302020204030204" pitchFamily="34" charset="0"/>
                <a:cs typeface="Calibri Light" panose="020F0302020204030204" pitchFamily="34" charset="0"/>
              </a:rPr>
              <a:t>Costs</a:t>
            </a:r>
            <a:endParaRPr lang="en-CA" sz="2800" dirty="0">
              <a:latin typeface="Calibri Light" panose="020F0302020204030204" pitchFamily="34" charset="0"/>
              <a:cs typeface="Calibri Light" panose="020F0302020204030204" pitchFamily="34" charset="0"/>
            </a:endParaRPr>
          </a:p>
        </p:txBody>
      </p:sp>
      <p:sp>
        <p:nvSpPr>
          <p:cNvPr id="3" name="Footer Placeholder 2"/>
          <p:cNvSpPr>
            <a:spLocks noGrp="1"/>
          </p:cNvSpPr>
          <p:nvPr>
            <p:ph type="ftr" sz="quarter" idx="4294967295"/>
          </p:nvPr>
        </p:nvSpPr>
        <p:spPr>
          <a:xfrm>
            <a:off x="143743" y="6525344"/>
            <a:ext cx="5940425" cy="311150"/>
          </a:xfrm>
        </p:spPr>
        <p:txBody>
          <a:bodyPr/>
          <a:lstStyle/>
          <a:p>
            <a:r>
              <a:rPr lang="en-US" dirty="0"/>
              <a:t>8</a:t>
            </a:r>
            <a:r>
              <a:rPr lang="en-US" dirty="0" smtClean="0"/>
              <a:t>  |  2019 08 13  </a:t>
            </a:r>
            <a:r>
              <a:rPr lang="en-US" dirty="0"/>
              <a:t>|  CONFIDENTIAL</a:t>
            </a:r>
            <a:endParaRPr lang="en-CA" dirty="0"/>
          </a:p>
        </p:txBody>
      </p:sp>
      <p:pic>
        <p:nvPicPr>
          <p:cNvPr id="10242" name="Picture 2" descr="https://lh4.googleusercontent.com/I-PMh8v7ybV6KiMsdawZbPWZQwZ6ONpHZpxIufGouEP4947kchDr4HpcXHYAEYUAwMFNT4CWdFz2V6lDe46cRlpa6mn0K_BukUo3XuoVgInFH9Qr9ck12JEjOAy6L6IeqlLWO52hN-M"/>
          <p:cNvPicPr>
            <a:picLocks noChangeAspect="1" noChangeArrowheads="1"/>
          </p:cNvPicPr>
          <p:nvPr/>
        </p:nvPicPr>
        <p:blipFill rotWithShape="1">
          <a:blip r:embed="rId3">
            <a:extLst>
              <a:ext uri="{28A0092B-C50C-407E-A947-70E740481C1C}">
                <a14:useLocalDpi xmlns:a14="http://schemas.microsoft.com/office/drawing/2010/main" val="0"/>
              </a:ext>
            </a:extLst>
          </a:blip>
          <a:srcRect l="1737" t="4670" r="4130" b="3197"/>
          <a:stretch/>
        </p:blipFill>
        <p:spPr bwMode="auto">
          <a:xfrm>
            <a:off x="1052361" y="1055418"/>
            <a:ext cx="7336063" cy="500913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bwMode="auto">
          <a:xfrm>
            <a:off x="6372200" y="5668504"/>
            <a:ext cx="1656184" cy="568808"/>
          </a:xfrm>
          <a:prstGeom prst="ellipse">
            <a:avLst/>
          </a:prstGeom>
          <a:noFill/>
          <a:ln w="19050">
            <a:solidFill>
              <a:schemeClr val="accent1"/>
            </a:solidFill>
          </a:ln>
          <a:ex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spcBef>
                <a:spcPts val="600"/>
              </a:spcBef>
            </a:pPr>
            <a:endParaRPr lang="en-CA" sz="1200" b="1" dirty="0" err="1" smtClean="0">
              <a:solidFill>
                <a:schemeClr val="bg1"/>
              </a:solidFill>
            </a:endParaRPr>
          </a:p>
        </p:txBody>
      </p:sp>
    </p:spTree>
    <p:extLst>
      <p:ext uri="{BB962C8B-B14F-4D97-AF65-F5344CB8AC3E}">
        <p14:creationId xmlns:p14="http://schemas.microsoft.com/office/powerpoint/2010/main" val="396825817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334416" y="1642853"/>
            <a:ext cx="4041648" cy="594360"/>
          </a:xfrm>
          <a:solidFill>
            <a:schemeClr val="accent2">
              <a:lumMod val="20000"/>
              <a:lumOff val="80000"/>
            </a:schemeClr>
          </a:solidFill>
        </p:spPr>
        <p:txBody>
          <a:bodyPr/>
          <a:lstStyle/>
          <a:p>
            <a:pPr algn="ctr"/>
            <a:r>
              <a:rPr lang="en-CA" sz="2400" dirty="0" smtClean="0">
                <a:latin typeface="Calibri Light" panose="020F0302020204030204" pitchFamily="34" charset="0"/>
                <a:cs typeface="Calibri Light" panose="020F0302020204030204" pitchFamily="34" charset="0"/>
                <a:hlinkClick r:id="rId3"/>
              </a:rPr>
              <a:t>Non - Authenticated</a:t>
            </a:r>
            <a:endParaRPr lang="en-CA" sz="2400" dirty="0">
              <a:latin typeface="Calibri Light" panose="020F0302020204030204" pitchFamily="34" charset="0"/>
              <a:cs typeface="Calibri Light" panose="020F0302020204030204" pitchFamily="34" charset="0"/>
            </a:endParaRPr>
          </a:p>
        </p:txBody>
      </p:sp>
      <p:sp>
        <p:nvSpPr>
          <p:cNvPr id="18" name="Text Placeholder 17"/>
          <p:cNvSpPr>
            <a:spLocks noGrp="1"/>
          </p:cNvSpPr>
          <p:nvPr>
            <p:ph type="body" sz="quarter" idx="15"/>
          </p:nvPr>
        </p:nvSpPr>
        <p:spPr>
          <a:xfrm>
            <a:off x="4789361" y="1642287"/>
            <a:ext cx="4041648" cy="594360"/>
          </a:xfrm>
          <a:solidFill>
            <a:schemeClr val="accent2">
              <a:lumMod val="20000"/>
              <a:lumOff val="80000"/>
            </a:schemeClr>
          </a:solidFill>
        </p:spPr>
        <p:txBody>
          <a:bodyPr/>
          <a:lstStyle/>
          <a:p>
            <a:pPr algn="ctr"/>
            <a:r>
              <a:rPr lang="en-CA" sz="2400" dirty="0">
                <a:latin typeface="Calibri Light" panose="020F0302020204030204" pitchFamily="34" charset="0"/>
                <a:cs typeface="Calibri Light" panose="020F0302020204030204" pitchFamily="34" charset="0"/>
                <a:hlinkClick r:id="rId4"/>
              </a:rPr>
              <a:t>Authenticated</a:t>
            </a:r>
            <a:endParaRPr lang="en-CA" sz="2400" b="0" dirty="0">
              <a:latin typeface="Calibri Light" panose="020F0302020204030204" pitchFamily="34" charset="0"/>
              <a:cs typeface="Calibri Light" panose="020F0302020204030204" pitchFamily="34" charset="0"/>
            </a:endParaRPr>
          </a:p>
        </p:txBody>
      </p:sp>
      <p:sp>
        <p:nvSpPr>
          <p:cNvPr id="5" name="Title 4"/>
          <p:cNvSpPr>
            <a:spLocks noGrp="1"/>
          </p:cNvSpPr>
          <p:nvPr>
            <p:ph type="title"/>
          </p:nvPr>
        </p:nvSpPr>
        <p:spPr/>
        <p:txBody>
          <a:bodyPr>
            <a:normAutofit/>
          </a:bodyPr>
          <a:lstStyle/>
          <a:p>
            <a:r>
              <a:rPr lang="en-CA" sz="2800" dirty="0">
                <a:latin typeface="Calibri Light" panose="020F0302020204030204" pitchFamily="34" charset="0"/>
                <a:cs typeface="Calibri Light" panose="020F0302020204030204" pitchFamily="34" charset="0"/>
              </a:rPr>
              <a:t>Recommendation – Loyalty Program: </a:t>
            </a:r>
            <a:r>
              <a:rPr lang="en-CA" b="0" dirty="0" smtClean="0">
                <a:latin typeface="Calibri Light" panose="020F0302020204030204" pitchFamily="34" charset="0"/>
                <a:cs typeface="Calibri Light" panose="020F0302020204030204" pitchFamily="34" charset="0"/>
              </a:rPr>
              <a:t>Website Revamp</a:t>
            </a:r>
            <a:endParaRPr lang="en-CA" sz="2800" b="0" dirty="0">
              <a:latin typeface="Calibri Light" panose="020F0302020204030204" pitchFamily="34" charset="0"/>
              <a:cs typeface="Calibri Light" panose="020F0302020204030204" pitchFamily="34" charset="0"/>
            </a:endParaRPr>
          </a:p>
        </p:txBody>
      </p:sp>
      <p:sp>
        <p:nvSpPr>
          <p:cNvPr id="3" name="Footer Placeholder 2"/>
          <p:cNvSpPr>
            <a:spLocks noGrp="1"/>
          </p:cNvSpPr>
          <p:nvPr>
            <p:ph type="ftr" sz="quarter" idx="4294967295"/>
          </p:nvPr>
        </p:nvSpPr>
        <p:spPr>
          <a:xfrm>
            <a:off x="143743" y="6525344"/>
            <a:ext cx="5940425" cy="311150"/>
          </a:xfrm>
        </p:spPr>
        <p:txBody>
          <a:bodyPr/>
          <a:lstStyle/>
          <a:p>
            <a:r>
              <a:rPr lang="en-US" dirty="0"/>
              <a:t>9</a:t>
            </a:r>
            <a:r>
              <a:rPr lang="en-US" dirty="0" smtClean="0"/>
              <a:t>  |  2019 08 13  </a:t>
            </a:r>
            <a:r>
              <a:rPr lang="en-US" dirty="0"/>
              <a:t>|  CONFIDENTIAL</a:t>
            </a:r>
            <a:endParaRPr lang="en-CA" dirty="0"/>
          </a:p>
        </p:txBody>
      </p:sp>
      <p:pic>
        <p:nvPicPr>
          <p:cNvPr id="1028" name="Picture 4" descr="https://lh5.googleusercontent.com/EHWFlAF8If4IltpyVNklAYH-cIG-HKCTsu6SDjy4_KIuH1oxqPFeQfdcKcqtIqWEubo0y8aIhUANAgkqvgjA-o1HYqzcCUqZwzi_bz3h0JEEXBfMKY4_8btvpQDMy6sWCcq_35k4x1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0489" y="2576070"/>
            <a:ext cx="4289503" cy="24594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gE7b-82D-r-PpvFELqgjAA6GSrR9fOxB8TDLvryek6stwQ7HxUiAF6X8B3p0UPWxLi5153s5zsbtXzpiqHefzj17XkIPE5POi0QlFBSRnFHdG5lrOvFxh3W5qchmBLZ1berLNgtWoD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4585" y="2564904"/>
            <a:ext cx="4291200" cy="247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23736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Bell 4/3 Template by PrezExpert - Apr 2019">
  <a:themeElements>
    <a:clrScheme name="Bell">
      <a:dk1>
        <a:srgbClr val="000000"/>
      </a:dk1>
      <a:lt1>
        <a:srgbClr val="FFFFFF"/>
      </a:lt1>
      <a:dk2>
        <a:srgbClr val="0066A4"/>
      </a:dk2>
      <a:lt2>
        <a:srgbClr val="FFFFFF"/>
      </a:lt2>
      <a:accent1>
        <a:srgbClr val="0066A4"/>
      </a:accent1>
      <a:accent2>
        <a:srgbClr val="666666"/>
      </a:accent2>
      <a:accent3>
        <a:srgbClr val="999999"/>
      </a:accent3>
      <a:accent4>
        <a:srgbClr val="2FB1FF"/>
      </a:accent4>
      <a:accent5>
        <a:srgbClr val="66A3C8"/>
      </a:accent5>
      <a:accent6>
        <a:srgbClr val="F0F0F0"/>
      </a:accent6>
      <a:hlink>
        <a:srgbClr val="0066A4"/>
      </a:hlink>
      <a:folHlink>
        <a:srgbClr val="0066A4"/>
      </a:folHlink>
    </a:clrScheme>
    <a:fontScheme name="Arial - Arial">
      <a:majorFont>
        <a:latin typeface="Arial"/>
        <a:ea typeface="Helvetica"/>
        <a:cs typeface="Helvetica"/>
      </a:majorFont>
      <a:minorFont>
        <a:latin typeface="Arial"/>
        <a:ea typeface="Avenir Roman"/>
        <a:cs typeface="Avenir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ln>
        <a:extLst/>
      </a:spPr>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defPPr algn="ctr">
          <a:spcBef>
            <a:spcPts val="600"/>
          </a:spcBef>
          <a:defRPr sz="1200" b="1" dirty="0" err="1" smtClean="0">
            <a:solidFill>
              <a:schemeClr val="bg1"/>
            </a:solidFill>
          </a:defRPr>
        </a:defPPr>
      </a:lstStyle>
    </a:spDef>
    <a:lnDef>
      <a:spPr bwMode="auto">
        <a:solidFill>
          <a:schemeClr val="accent1"/>
        </a:solidFill>
        <a:ln w="9525" cap="flat" cmpd="sng" algn="ctr">
          <a:solidFill>
            <a:schemeClr val="accent1"/>
          </a:solidFill>
          <a:prstDash val="solid"/>
          <a:round/>
          <a:headEnd type="none" w="med" len="med"/>
          <a:tailEnd type="none" w="med" len="med"/>
        </a:ln>
        <a:effectLst/>
      </a:spPr>
      <a:bodyPr/>
      <a:lstStyle/>
    </a:lnDef>
    <a:txDef>
      <a:spPr>
        <a:noFill/>
      </a:spPr>
      <a:bodyPr wrap="square" rtlCol="0">
        <a:spAutoFit/>
      </a:bodyPr>
      <a:lstStyle>
        <a:defPPr algn="l">
          <a:spcBef>
            <a:spcPts val="1200"/>
          </a:spcBef>
          <a:defRPr sz="1600" dirty="0" err="1" smtClean="0"/>
        </a:defPPr>
      </a:lstStyle>
    </a:txDef>
  </a:objectDefaults>
  <a:extraClrSchemeLst>
    <a:extraClrScheme>
      <a:clrScheme name="2_2008 09 29  Presentation_template_R3_En 1">
        <a:dk1>
          <a:srgbClr val="000000"/>
        </a:dk1>
        <a:lt1>
          <a:srgbClr val="FFFFFF"/>
        </a:lt1>
        <a:dk2>
          <a:srgbClr val="0066A4"/>
        </a:dk2>
        <a:lt2>
          <a:srgbClr val="0066A4"/>
        </a:lt2>
        <a:accent1>
          <a:srgbClr val="0066A4"/>
        </a:accent1>
        <a:accent2>
          <a:srgbClr val="0066A4"/>
        </a:accent2>
        <a:accent3>
          <a:srgbClr val="FFFFFF"/>
        </a:accent3>
        <a:accent4>
          <a:srgbClr val="000000"/>
        </a:accent4>
        <a:accent5>
          <a:srgbClr val="AAB8CF"/>
        </a:accent5>
        <a:accent6>
          <a:srgbClr val="005C94"/>
        </a:accent6>
        <a:hlink>
          <a:srgbClr val="0066A4"/>
        </a:hlink>
        <a:folHlink>
          <a:srgbClr val="0066A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zExpert version of Bell template Sept 2017.potx" id="{9DEE5798-FE41-47D4-BA62-8A9323EA7415}" vid="{EAAE08B6-06AD-47EB-B82A-2AE4196112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0BED09AB09C1249B66A71DAF9EDBA0B" ma:contentTypeVersion="10" ma:contentTypeDescription="Crée un document." ma:contentTypeScope="" ma:versionID="b58d9fef53458ddb1254d55eae9c69dc">
  <xsd:schema xmlns:xsd="http://www.w3.org/2001/XMLSchema" xmlns:xs="http://www.w3.org/2001/XMLSchema" xmlns:p="http://schemas.microsoft.com/office/2006/metadata/properties" xmlns:ns2="3a5b3a9c-46eb-42cd-9223-5f8686f36076" xmlns:ns3="6f0f924d-3b23-4bc6-b8dc-0dca4638f2fa" targetNamespace="http://schemas.microsoft.com/office/2006/metadata/properties" ma:root="true" ma:fieldsID="c4b5a26b10a97708c991d5ac12bd329c" ns2:_="" ns3:_="">
    <xsd:import namespace="3a5b3a9c-46eb-42cd-9223-5f8686f36076"/>
    <xsd:import namespace="6f0f924d-3b23-4bc6-b8dc-0dca4638f2f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5b3a9c-46eb-42cd-9223-5f8686f36076" elementFormDefault="qualified">
    <xsd:import namespace="http://schemas.microsoft.com/office/2006/documentManagement/types"/>
    <xsd:import namespace="http://schemas.microsoft.com/office/infopath/2007/PartnerControls"/>
    <xsd:element name="SharedWithUsers" ma:index="8" nillable="true" ma:displayName="Partagé avec"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0f924d-3b23-4bc6-b8dc-0dca4638f2fa"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B4E697-0ED7-4793-BD9D-4415E8FD5685}">
  <ds:schemaRefs>
    <ds:schemaRef ds:uri="http://schemas.microsoft.com/office/infopath/2007/PartnerControls"/>
    <ds:schemaRef ds:uri="http://purl.org/dc/terms/"/>
    <ds:schemaRef ds:uri="3a5b3a9c-46eb-42cd-9223-5f8686f36076"/>
    <ds:schemaRef ds:uri="http://schemas.microsoft.com/office/2006/documentManagement/types"/>
    <ds:schemaRef ds:uri="6f0f924d-3b23-4bc6-b8dc-0dca4638f2fa"/>
    <ds:schemaRef ds:uri="http://purl.org/dc/elements/1.1/"/>
    <ds:schemaRef ds:uri="http://schemas.openxmlformats.org/package/2006/metadata/core-properti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E782745C-4836-4322-B82D-2568645D762F}">
  <ds:schemaRefs>
    <ds:schemaRef ds:uri="http://schemas.microsoft.com/sharepoint/v3/contenttype/forms"/>
  </ds:schemaRefs>
</ds:datastoreItem>
</file>

<file path=customXml/itemProps3.xml><?xml version="1.0" encoding="utf-8"?>
<ds:datastoreItem xmlns:ds="http://schemas.openxmlformats.org/officeDocument/2006/customXml" ds:itemID="{A727A8B7-6AB2-45C7-8DD3-DA4FB9D717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5b3a9c-46eb-42cd-9223-5f8686f36076"/>
    <ds:schemaRef ds:uri="6f0f924d-3b23-4bc6-b8dc-0dca4638f2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25287</TotalTime>
  <Words>984</Words>
  <Application>Microsoft Office PowerPoint</Application>
  <PresentationFormat>On-screen Show (4:3)</PresentationFormat>
  <Paragraphs>233</Paragraphs>
  <Slides>22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ＭＳ Ｐゴシック</vt:lpstr>
      <vt:lpstr>Arial</vt:lpstr>
      <vt:lpstr>Avenir Roman</vt:lpstr>
      <vt:lpstr>BellSlim</vt:lpstr>
      <vt:lpstr>BellSlim Medium</vt:lpstr>
      <vt:lpstr>Calibri</vt:lpstr>
      <vt:lpstr>Calibri Light</vt:lpstr>
      <vt:lpstr>Helvetica</vt:lpstr>
      <vt:lpstr>Wingdings</vt:lpstr>
      <vt:lpstr>Bell 4/3 Template by PrezExpert - Apr 2019</vt:lpstr>
      <vt:lpstr>PowerPoint Presentation</vt:lpstr>
      <vt:lpstr>Agenda </vt:lpstr>
      <vt:lpstr>Business Challenges – Customer Facing </vt:lpstr>
      <vt:lpstr>Recommendation: Loyalty Program</vt:lpstr>
      <vt:lpstr>Recommendation – Loyalty Program: Points System</vt:lpstr>
      <vt:lpstr>Recommendation – Loyalty Program: Cards</vt:lpstr>
      <vt:lpstr>Recommendation – Loyalty Program: Cards</vt:lpstr>
      <vt:lpstr>Costs</vt:lpstr>
      <vt:lpstr>Recommendation – Loyalty Program: Website Revamp</vt:lpstr>
      <vt:lpstr>Recommendation – Loyalty Program: Rewards App</vt:lpstr>
      <vt:lpstr>Recommendation – Loyalty Program: Rewards App</vt:lpstr>
      <vt:lpstr>Rewards Program Architecture</vt:lpstr>
      <vt:lpstr>Costs</vt:lpstr>
      <vt:lpstr>Recommendation – Loyalty Program: Social Media Marketing</vt:lpstr>
      <vt:lpstr>Recommendation – Loyalty Program: Twitter Marketing</vt:lpstr>
      <vt:lpstr>Recommendation – Loyalty Program: Twitter Marketing</vt:lpstr>
      <vt:lpstr>Recommendation – Loyalty Program: Twitter Marketing</vt:lpstr>
      <vt:lpstr>Recommendation – Loyalty Program: Twitter Marketing</vt:lpstr>
      <vt:lpstr>Costs</vt:lpstr>
      <vt:lpstr>Risk Mitigation</vt:lpstr>
      <vt:lpstr>Implementation Timeline</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Bhatia, Mansirat</dc:creator>
  <cp:lastModifiedBy>Kar, Wrichiek</cp:lastModifiedBy>
  <cp:revision>379</cp:revision>
  <cp:lastPrinted>2019-07-24T18:36:08Z</cp:lastPrinted>
  <dcterms:created xsi:type="dcterms:W3CDTF">2017-04-20T15:23:11Z</dcterms:created>
  <dcterms:modified xsi:type="dcterms:W3CDTF">2019-08-14T19:27:06Z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0x01010020BED09AB09C1249B66A71DAF9EDBA0B</vt:lpwstr>
  </property>
  <property fmtid="{D5CDD505-2E9C-101B-9397-08002B2CF9AE}" pid="3" name="AuthorIds_UIVersion_2048">
    <vt:lpwstr>11</vt:lpwstr>
  </property>
</Properties>
</file>